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BA7611E9-6592-4C13-85B7-2226CB828E2E}"/>
    <pc:docChg chg="custSel modSld">
      <pc:chgData name="Abi Aldridge" userId="77aafed4-63e6-4afd-b539-4bbf4fcc2bfe" providerId="ADAL" clId="{BA7611E9-6592-4C13-85B7-2226CB828E2E}" dt="2021-01-06T12:59:40.503" v="2" actId="1076"/>
      <pc:docMkLst>
        <pc:docMk/>
      </pc:docMkLst>
      <pc:sldChg chg="delSp modSp">
        <pc:chgData name="Abi Aldridge" userId="77aafed4-63e6-4afd-b539-4bbf4fcc2bfe" providerId="ADAL" clId="{BA7611E9-6592-4C13-85B7-2226CB828E2E}" dt="2021-01-06T12:59:40.503" v="2" actId="1076"/>
        <pc:sldMkLst>
          <pc:docMk/>
          <pc:sldMk cId="2767708440" sldId="263"/>
        </pc:sldMkLst>
        <pc:spChg chg="del">
          <ac:chgData name="Abi Aldridge" userId="77aafed4-63e6-4afd-b539-4bbf4fcc2bfe" providerId="ADAL" clId="{BA7611E9-6592-4C13-85B7-2226CB828E2E}" dt="2021-01-06T12:59:37.047" v="1" actId="478"/>
          <ac:spMkLst>
            <pc:docMk/>
            <pc:sldMk cId="2767708440" sldId="263"/>
            <ac:spMk id="3" creationId="{4C97290B-7FBE-455A-8F78-D872DDBBF0D4}"/>
          </ac:spMkLst>
        </pc:spChg>
        <pc:picChg chg="del">
          <ac:chgData name="Abi Aldridge" userId="77aafed4-63e6-4afd-b539-4bbf4fcc2bfe" providerId="ADAL" clId="{BA7611E9-6592-4C13-85B7-2226CB828E2E}" dt="2021-01-06T12:59:36.105" v="0" actId="478"/>
          <ac:picMkLst>
            <pc:docMk/>
            <pc:sldMk cId="2767708440" sldId="263"/>
            <ac:picMk id="2" creationId="{00000000-0000-0000-0000-000000000000}"/>
          </ac:picMkLst>
        </pc:picChg>
        <pc:picChg chg="mod">
          <ac:chgData name="Abi Aldridge" userId="77aafed4-63e6-4afd-b539-4bbf4fcc2bfe" providerId="ADAL" clId="{BA7611E9-6592-4C13-85B7-2226CB828E2E}" dt="2021-01-06T12:59:40.503" v="2" actId="1076"/>
          <ac:picMkLst>
            <pc:docMk/>
            <pc:sldMk cId="2767708440" sldId="263"/>
            <ac:picMk id="9" creationId="{00000000-0000-0000-0000-000000000000}"/>
          </ac:picMkLst>
        </pc:picChg>
        <pc:picChg chg="mod">
          <ac:chgData name="Abi Aldridge" userId="77aafed4-63e6-4afd-b539-4bbf4fcc2bfe" providerId="ADAL" clId="{BA7611E9-6592-4C13-85B7-2226CB828E2E}" dt="2021-01-06T12:59:40.503" v="2" actId="1076"/>
          <ac:picMkLst>
            <pc:docMk/>
            <pc:sldMk cId="2767708440" sldId="263"/>
            <ac:picMk id="10" creationId="{00000000-0000-0000-0000-000000000000}"/>
          </ac:picMkLst>
        </pc:picChg>
        <pc:picChg chg="mod">
          <ac:chgData name="Abi Aldridge" userId="77aafed4-63e6-4afd-b539-4bbf4fcc2bfe" providerId="ADAL" clId="{BA7611E9-6592-4C13-85B7-2226CB828E2E}" dt="2021-01-06T12:59:40.503" v="2" actId="1076"/>
          <ac:picMkLst>
            <pc:docMk/>
            <pc:sldMk cId="2767708440" sldId="263"/>
            <ac:picMk id="11" creationId="{00000000-0000-0000-0000-000000000000}"/>
          </ac:picMkLst>
        </pc:picChg>
      </pc:sldChg>
    </pc:docChg>
  </pc:docChgLst>
  <pc:docChgLst>
    <pc:chgData name="Susan Rogers" userId="c3d15b49-e349-4bff-b950-8db095e6b10f" providerId="ADAL" clId="{EF82D6DC-FA95-462D-9211-304E206216E9}"/>
    <pc:docChg chg="custSel modSld">
      <pc:chgData name="Susan Rogers" userId="c3d15b49-e349-4bff-b950-8db095e6b10f" providerId="ADAL" clId="{EF82D6DC-FA95-462D-9211-304E206216E9}" dt="2020-10-12T13:55:14.317" v="0" actId="478"/>
      <pc:docMkLst>
        <pc:docMk/>
      </pc:docMkLst>
      <pc:sldChg chg="delSp">
        <pc:chgData name="Susan Rogers" userId="c3d15b49-e349-4bff-b950-8db095e6b10f" providerId="ADAL" clId="{EF82D6DC-FA95-462D-9211-304E206216E9}" dt="2020-10-12T13:55:14.317" v="0" actId="478"/>
        <pc:sldMkLst>
          <pc:docMk/>
          <pc:sldMk cId="4036788" sldId="261"/>
        </pc:sldMkLst>
        <pc:spChg chg="del">
          <ac:chgData name="Susan Rogers" userId="c3d15b49-e349-4bff-b950-8db095e6b10f" providerId="ADAL" clId="{EF82D6DC-FA95-462D-9211-304E206216E9}" dt="2020-10-12T13:55:14.317" v="0" actId="478"/>
          <ac:spMkLst>
            <pc:docMk/>
            <pc:sldMk cId="4036788" sldId="261"/>
            <ac:spMk id="6" creationId="{674D4EE9-70FA-4BD8-9ED9-44B577D588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eAJUbk8rkC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Assembly slides for secondary-age young people</a:t>
            </a: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5" name="Picture 4" descr="Express-yoursel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32" y="4264728"/>
            <a:ext cx="8481774" cy="8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0572" y="1971527"/>
            <a:ext cx="4946952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“Express yourself” is about finding creative ways to share feelings, thoughts, or ideas…</a:t>
            </a: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…through things like art, writing, music, dance and 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doing things that make you 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feel good.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31053" y="1973391"/>
            <a:ext cx="5910185" cy="4291942"/>
            <a:chOff x="5931053" y="1973391"/>
            <a:chExt cx="5910185" cy="4291942"/>
          </a:xfrm>
        </p:grpSpPr>
        <p:pic>
          <p:nvPicPr>
            <p:cNvPr id="1028" name="Picture 4" descr="person doing wall graffiti">
              <a:extLst>
                <a:ext uri="{FF2B5EF4-FFF2-40B4-BE49-F238E27FC236}">
                  <a16:creationId xmlns:a16="http://schemas.microsoft.com/office/drawing/2014/main" id="{38A3C431-A0C6-4E51-8AEE-0BFDDBECC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053" y="1983620"/>
              <a:ext cx="3668540" cy="18757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ancing, Dancers, Dance, Dancer, School Of Dance">
              <a:extLst>
                <a:ext uri="{FF2B5EF4-FFF2-40B4-BE49-F238E27FC236}">
                  <a16:creationId xmlns:a16="http://schemas.microsoft.com/office/drawing/2014/main" id="{7C9706FE-306C-41AC-B0D7-7231CDBAB5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49" r="11772"/>
            <a:stretch/>
          </p:blipFill>
          <p:spPr bwMode="auto">
            <a:xfrm>
              <a:off x="9736667" y="1973391"/>
              <a:ext cx="2104571" cy="18970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Painting, Pencils, Pens, Watercolour, Paint, Acrylic">
              <a:extLst>
                <a:ext uri="{FF2B5EF4-FFF2-40B4-BE49-F238E27FC236}">
                  <a16:creationId xmlns:a16="http://schemas.microsoft.com/office/drawing/2014/main" id="{D0903E54-D282-4D4D-AB64-892024EB2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60" y="4027714"/>
              <a:ext cx="3664859" cy="22376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larinet, Music, Instrument, Jazz, Musical, Sound">
              <a:extLst>
                <a:ext uri="{FF2B5EF4-FFF2-40B4-BE49-F238E27FC236}">
                  <a16:creationId xmlns:a16="http://schemas.microsoft.com/office/drawing/2014/main" id="{3A38896C-901F-455E-AF88-4F4908BA4F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9"/>
            <a:stretch/>
          </p:blipFill>
          <p:spPr bwMode="auto">
            <a:xfrm>
              <a:off x="9728302" y="4003821"/>
              <a:ext cx="2100221" cy="22615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6" name="Picture 15" descr="what-does...mean-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9764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sp>
        <p:nvSpPr>
          <p:cNvPr id="2" name="Rectangle 1"/>
          <p:cNvSpPr/>
          <p:nvPr/>
        </p:nvSpPr>
        <p:spPr>
          <a:xfrm>
            <a:off x="1003905" y="1865983"/>
            <a:ext cx="10426096" cy="4115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Being creative and expressing yourself can: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help you to relax and de-stress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generate “feel-good” endorphins which can lift your mood, help you feel empowered, and create a sense of identity and </a:t>
            </a:r>
            <a:r>
              <a:rPr lang="en-GB" sz="2200" dirty="0">
                <a:solidFill>
                  <a:srgbClr val="FFFFFF"/>
                </a:solidFill>
              </a:rPr>
              <a:t>achievement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help to boost your self-esteem, connect with others, and give you </a:t>
            </a:r>
            <a:r>
              <a:rPr lang="en-GB" sz="2200" dirty="0">
                <a:solidFill>
                  <a:srgbClr val="FFFFFF"/>
                </a:solidFill>
              </a:rPr>
              <a:t>purpose and meaning</a:t>
            </a:r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How does society often expect young people to look, think, speak and act? And where do these </a:t>
            </a:r>
            <a:r>
              <a:rPr lang="en-GB" sz="2200" dirty="0">
                <a:solidFill>
                  <a:srgbClr val="FFFFFF"/>
                </a:solidFill>
              </a:rPr>
              <a:t>ideas come from?</a:t>
            </a:r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Do these expectations stop you from expressing your true self?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How does that make you feel?</a:t>
            </a:r>
            <a:endParaRPr lang="en-GB" sz="2200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0F27FFBF-85EC-436D-9D3F-A3DF5112C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1973004"/>
            <a:ext cx="7377112" cy="418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1048" y="2019906"/>
            <a:ext cx="3229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Watch this spoken word piece by George the Poet on the theme of </a:t>
            </a:r>
            <a:r>
              <a:rPr lang="en-US" sz="2200" b="1" dirty="0">
                <a:solidFill>
                  <a:srgbClr val="FFFFFF"/>
                </a:solidFill>
              </a:rPr>
              <a:t>possibilities</a:t>
            </a:r>
          </a:p>
          <a:p>
            <a:endParaRPr lang="en-US" sz="2200" b="1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Discuss the possibilities</a:t>
            </a:r>
          </a:p>
          <a:p>
            <a:r>
              <a:rPr lang="en-US" sz="2200" dirty="0">
                <a:solidFill>
                  <a:srgbClr val="FFFFFF"/>
                </a:solidFill>
              </a:rPr>
              <a:t> for each of us to explore our own creativity this Children’s Mental Health Week. </a:t>
            </a:r>
            <a:endParaRPr lang="en-GB" sz="22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3" name="Picture 2" descr="What-can-......-Look-lik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54" y="300794"/>
            <a:ext cx="8445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5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3" name="Picture 12" descr="How-can-we-help...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01" y="354398"/>
            <a:ext cx="10423129" cy="7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5430762"/>
            <a:ext cx="12566953" cy="147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6</a:t>
            </a:r>
            <a:endParaRPr lang="en-GB" i="1" dirty="0"/>
          </a:p>
        </p:txBody>
      </p:sp>
      <p:pic>
        <p:nvPicPr>
          <p:cNvPr id="9" name="Picture 8" descr="poster sml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639">
            <a:off x="7216269" y="1689575"/>
            <a:ext cx="2460724" cy="3478848"/>
          </a:xfrm>
          <a:prstGeom prst="rect">
            <a:avLst/>
          </a:prstGeom>
        </p:spPr>
      </p:pic>
      <p:pic>
        <p:nvPicPr>
          <p:cNvPr id="10" name="Picture 9" descr="poster sml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669">
            <a:off x="4640422" y="1658750"/>
            <a:ext cx="2438400" cy="3447288"/>
          </a:xfrm>
          <a:prstGeom prst="rect">
            <a:avLst/>
          </a:prstGeom>
        </p:spPr>
      </p:pic>
      <p:pic>
        <p:nvPicPr>
          <p:cNvPr id="11" name="Picture 10" descr="poster sm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438">
            <a:off x="2076231" y="1549891"/>
            <a:ext cx="2438400" cy="344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4000"/>
            <a:ext cx="12192000" cy="278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6" name="Picture 15" descr="Other-ways....health-wee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3" y="564259"/>
            <a:ext cx="10354233" cy="4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970768"/>
            <a:ext cx="10515600" cy="287942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All images in this presentation are royalty free from </a:t>
            </a:r>
            <a:r>
              <a:rPr lang="en-US" dirty="0" err="1">
                <a:solidFill>
                  <a:srgbClr val="FFFFFF"/>
                </a:solidFill>
              </a:rPr>
              <a:t>unsplash.com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pixabay.com</a:t>
            </a:r>
            <a:r>
              <a:rPr lang="en-US" dirty="0">
                <a:solidFill>
                  <a:srgbClr val="FFFFFF"/>
                </a:solidFill>
              </a:rPr>
              <a:t> and </a:t>
            </a:r>
            <a:r>
              <a:rPr lang="en-US" dirty="0" err="1">
                <a:solidFill>
                  <a:srgbClr val="FFFFFF"/>
                </a:solidFill>
              </a:rPr>
              <a:t>canva.com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George the Poet’s spoken word piece was shared by Random Acts -  Channel 4's home for creative short films.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8" name="Picture 7" descr="Credi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26" y="423297"/>
            <a:ext cx="2721813" cy="5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5410ED-9552-423D-ABFC-6FF8BDFC7A6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Abi Aldridge</cp:lastModifiedBy>
  <cp:revision>28</cp:revision>
  <dcterms:created xsi:type="dcterms:W3CDTF">2020-10-12T13:02:18Z</dcterms:created>
  <dcterms:modified xsi:type="dcterms:W3CDTF">2021-01-06T12:59:41Z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