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6" r:id="rId5"/>
    <p:sldId id="269" r:id="rId6"/>
    <p:sldId id="268" r:id="rId7"/>
    <p:sldId id="270" r:id="rId8"/>
    <p:sldId id="271" r:id="rId9"/>
    <p:sldId id="288" r:id="rId10"/>
    <p:sldId id="289" r:id="rId11"/>
    <p:sldId id="282" r:id="rId12"/>
    <p:sldId id="283" r:id="rId13"/>
    <p:sldId id="284" r:id="rId14"/>
    <p:sldId id="285" r:id="rId15"/>
    <p:sldId id="28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EA1D23-298E-E5D4-96AE-A9820EFFCCAF}" name="Rebecca Wilkinson-Quinn" initials="" userId="S::Rebecca.wilkinson-quinn@place2be.org.uk::8e7148cd-4cfe-4baa-b277-b7ad8275e42a" providerId="AD"/>
  <p188:author id="{21A71947-E352-2955-A953-5056E1302256}" name="Helen Kettley" initials="HK" userId="S::Helen.Kettley@Place2Be.org.uk::4d242641-9e5d-489d-b8bf-bc8bdc69f5e1" providerId="AD"/>
  <p188:author id="{E8AEE555-029D-BEA5-9AB5-E49AD72D8997}" name="Rebecca Wilkinson-Quinn" initials="RW" userId="S::rebecca.wilkinson-quinn@place2be.org.uk::8e7148cd-4cfe-4baa-b277-b7ad8275e42a" providerId="AD"/>
  <p188:author id="{399576B7-C992-D69F-3840-B65B3582BFFF}" name="Catherine Lambert" initials="CL" userId="S::catherine.lambert@place2be.org.uk::75fb9847-d22b-438d-ae65-2462b9d0ca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746"/>
    <a:srgbClr val="179C86"/>
    <a:srgbClr val="126573"/>
    <a:srgbClr val="F7BFD5"/>
    <a:srgbClr val="FFF00D"/>
    <a:srgbClr val="C25C96"/>
    <a:srgbClr val="AAD6E3"/>
    <a:srgbClr val="A7C94A"/>
    <a:srgbClr val="159B85"/>
    <a:srgbClr val="A197C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0F4269-EDCD-497F-A1F9-47E972DD27CD}" v="126" dt="2026-09-28T08:28:59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24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Kettley" userId="4d242641-9e5d-489d-b8bf-bc8bdc69f5e1" providerId="ADAL" clId="{E7E09D0B-B540-4EA9-92EC-035EA0811705}"/>
    <pc:docChg chg="undo custSel addSld delSld modSld">
      <pc:chgData name="Helen Kettley" userId="4d242641-9e5d-489d-b8bf-bc8bdc69f5e1" providerId="ADAL" clId="{E7E09D0B-B540-4EA9-92EC-035EA0811705}" dt="2026-09-28T08:29:07.091" v="1430" actId="34135"/>
      <pc:docMkLst>
        <pc:docMk/>
      </pc:docMkLst>
      <pc:sldChg chg="addSp delSp modSp mod">
        <pc:chgData name="Helen Kettley" userId="4d242641-9e5d-489d-b8bf-bc8bdc69f5e1" providerId="ADAL" clId="{E7E09D0B-B540-4EA9-92EC-035EA0811705}" dt="2026-09-25T12:00:44.344" v="1002" actId="34135"/>
        <pc:sldMkLst>
          <pc:docMk/>
          <pc:sldMk cId="2141069972" sldId="266"/>
        </pc:sldMkLst>
        <pc:spChg chg="mod">
          <ac:chgData name="Helen Kettley" userId="4d242641-9e5d-489d-b8bf-bc8bdc69f5e1" providerId="ADAL" clId="{E7E09D0B-B540-4EA9-92EC-035EA0811705}" dt="2026-09-25T11:07:30.848" v="770" actId="2711"/>
          <ac:spMkLst>
            <pc:docMk/>
            <pc:sldMk cId="2141069972" sldId="266"/>
            <ac:spMk id="3" creationId="{083BD020-4FF1-2847-B11D-66D3FDF583FC}"/>
          </ac:spMkLst>
        </pc:spChg>
        <pc:spChg chg="mod">
          <ac:chgData name="Helen Kettley" userId="4d242641-9e5d-489d-b8bf-bc8bdc69f5e1" providerId="ADAL" clId="{E7E09D0B-B540-4EA9-92EC-035EA0811705}" dt="2026-09-25T10:54:38.925" v="673" actId="34135"/>
          <ac:spMkLst>
            <pc:docMk/>
            <pc:sldMk cId="2141069972" sldId="266"/>
            <ac:spMk id="5" creationId="{4D1D775E-1743-C57F-7C98-21AFFD1CC34F}"/>
          </ac:spMkLst>
        </pc:spChg>
        <pc:spChg chg="mod">
          <ac:chgData name="Helen Kettley" userId="4d242641-9e5d-489d-b8bf-bc8bdc69f5e1" providerId="ADAL" clId="{E7E09D0B-B540-4EA9-92EC-035EA0811705}" dt="2026-09-25T10:54:38.925" v="673" actId="34135"/>
          <ac:spMkLst>
            <pc:docMk/>
            <pc:sldMk cId="2141069972" sldId="266"/>
            <ac:spMk id="13" creationId="{092FE72D-78A6-D0B4-394D-538C72C79720}"/>
          </ac:spMkLst>
        </pc:spChg>
        <pc:spChg chg="mod">
          <ac:chgData name="Helen Kettley" userId="4d242641-9e5d-489d-b8bf-bc8bdc69f5e1" providerId="ADAL" clId="{E7E09D0B-B540-4EA9-92EC-035EA0811705}" dt="2026-09-25T10:54:38.925" v="673" actId="34135"/>
          <ac:spMkLst>
            <pc:docMk/>
            <pc:sldMk cId="2141069972" sldId="266"/>
            <ac:spMk id="19" creationId="{A6122891-040A-A785-05CF-1E85C5835937}"/>
          </ac:spMkLst>
        </pc:spChg>
        <pc:picChg chg="add mod">
          <ac:chgData name="Helen Kettley" userId="4d242641-9e5d-489d-b8bf-bc8bdc69f5e1" providerId="ADAL" clId="{E7E09D0B-B540-4EA9-92EC-035EA0811705}" dt="2026-09-25T11:34:17.857" v="775" actId="34135"/>
          <ac:picMkLst>
            <pc:docMk/>
            <pc:sldMk cId="2141069972" sldId="266"/>
            <ac:picMk id="4" creationId="{BE2C0441-73E6-BB4B-091A-91BC8FE0438B}"/>
          </ac:picMkLst>
        </pc:picChg>
        <pc:picChg chg="add mod">
          <ac:chgData name="Helen Kettley" userId="4d242641-9e5d-489d-b8bf-bc8bdc69f5e1" providerId="ADAL" clId="{E7E09D0B-B540-4EA9-92EC-035EA0811705}" dt="2026-09-25T11:58:20.898" v="962" actId="34135"/>
          <ac:picMkLst>
            <pc:docMk/>
            <pc:sldMk cId="2141069972" sldId="266"/>
            <ac:picMk id="6" creationId="{9B80533B-9AAD-8069-91D7-C092090237AE}"/>
          </ac:picMkLst>
        </pc:picChg>
        <pc:picChg chg="add mod">
          <ac:chgData name="Helen Kettley" userId="4d242641-9e5d-489d-b8bf-bc8bdc69f5e1" providerId="ADAL" clId="{E7E09D0B-B540-4EA9-92EC-035EA0811705}" dt="2026-09-25T11:58:20.898" v="962" actId="34135"/>
          <ac:picMkLst>
            <pc:docMk/>
            <pc:sldMk cId="2141069972" sldId="266"/>
            <ac:picMk id="8" creationId="{04738E4C-13B7-E53A-57D2-4074BDC1D684}"/>
          </ac:picMkLst>
        </pc:picChg>
        <pc:picChg chg="add mod ord">
          <ac:chgData name="Helen Kettley" userId="4d242641-9e5d-489d-b8bf-bc8bdc69f5e1" providerId="ADAL" clId="{E7E09D0B-B540-4EA9-92EC-035EA0811705}" dt="2026-09-25T12:00:44.344" v="1002" actId="34135"/>
          <ac:picMkLst>
            <pc:docMk/>
            <pc:sldMk cId="2141069972" sldId="266"/>
            <ac:picMk id="10" creationId="{83520EDE-DD8D-AB3B-BA71-2C54B067320F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5:05.832" v="1422" actId="34135"/>
        <pc:sldMkLst>
          <pc:docMk/>
          <pc:sldMk cId="2442918568" sldId="268"/>
        </pc:sldMkLst>
        <pc:spChg chg="mod">
          <ac:chgData name="Helen Kettley" userId="4d242641-9e5d-489d-b8bf-bc8bdc69f5e1" providerId="ADAL" clId="{E7E09D0B-B540-4EA9-92EC-035EA0811705}" dt="2026-09-25T10:56:58.528" v="689" actId="34135"/>
          <ac:spMkLst>
            <pc:docMk/>
            <pc:sldMk cId="2442918568" sldId="268"/>
            <ac:spMk id="18" creationId="{F1896D11-75E9-D76C-4870-7CA0327ABE13}"/>
          </ac:spMkLst>
        </pc:spChg>
        <pc:spChg chg="mod">
          <ac:chgData name="Helen Kettley" userId="4d242641-9e5d-489d-b8bf-bc8bdc69f5e1" providerId="ADAL" clId="{E7E09D0B-B540-4EA9-92EC-035EA0811705}" dt="2026-09-25T10:56:28.666" v="685" actId="2711"/>
          <ac:spMkLst>
            <pc:docMk/>
            <pc:sldMk cId="2442918568" sldId="268"/>
            <ac:spMk id="22" creationId="{C23E2180-6831-2DFC-239F-F08BC72A8F81}"/>
          </ac:spMkLst>
        </pc:spChg>
        <pc:spChg chg="mod">
          <ac:chgData name="Helen Kettley" userId="4d242641-9e5d-489d-b8bf-bc8bdc69f5e1" providerId="ADAL" clId="{E7E09D0B-B540-4EA9-92EC-035EA0811705}" dt="2026-09-25T10:56:58.528" v="689" actId="34135"/>
          <ac:spMkLst>
            <pc:docMk/>
            <pc:sldMk cId="2442918568" sldId="268"/>
            <ac:spMk id="29" creationId="{5D520AA2-1B05-9DB7-7FB8-82544737BEDF}"/>
          </ac:spMkLst>
        </pc:spChg>
        <pc:spChg chg="mod">
          <ac:chgData name="Helen Kettley" userId="4d242641-9e5d-489d-b8bf-bc8bdc69f5e1" providerId="ADAL" clId="{E7E09D0B-B540-4EA9-92EC-035EA0811705}" dt="2026-09-25T10:56:58.528" v="689" actId="34135"/>
          <ac:spMkLst>
            <pc:docMk/>
            <pc:sldMk cId="2442918568" sldId="268"/>
            <ac:spMk id="34" creationId="{00BB53E3-8AE8-9A25-2AB5-81B9B594EFC4}"/>
          </ac:spMkLst>
        </pc:spChg>
        <pc:picChg chg="add mod ord">
          <ac:chgData name="Helen Kettley" userId="4d242641-9e5d-489d-b8bf-bc8bdc69f5e1" providerId="ADAL" clId="{E7E09D0B-B540-4EA9-92EC-035EA0811705}" dt="2026-09-25T12:17:01.141" v="1235" actId="34135"/>
          <ac:picMkLst>
            <pc:docMk/>
            <pc:sldMk cId="2442918568" sldId="268"/>
            <ac:picMk id="3" creationId="{F261FEF9-A111-21DF-CB03-39C83DDB80A1}"/>
          </ac:picMkLst>
        </pc:picChg>
        <pc:picChg chg="add del mod">
          <ac:chgData name="Helen Kettley" userId="4d242641-9e5d-489d-b8bf-bc8bdc69f5e1" providerId="ADAL" clId="{E7E09D0B-B540-4EA9-92EC-035EA0811705}" dt="2026-09-28T08:23:44.172" v="1399" actId="478"/>
          <ac:picMkLst>
            <pc:docMk/>
            <pc:sldMk cId="2442918568" sldId="268"/>
            <ac:picMk id="4" creationId="{E5E0C32D-0C1D-6870-4C60-6BBF1C0916DE}"/>
          </ac:picMkLst>
        </pc:picChg>
        <pc:picChg chg="add mod">
          <ac:chgData name="Helen Kettley" userId="4d242641-9e5d-489d-b8bf-bc8bdc69f5e1" providerId="ADAL" clId="{E7E09D0B-B540-4EA9-92EC-035EA0811705}" dt="2026-09-25T12:46:26.939" v="1255" actId="34135"/>
          <ac:picMkLst>
            <pc:docMk/>
            <pc:sldMk cId="2442918568" sldId="268"/>
            <ac:picMk id="5" creationId="{3137A352-C156-0D39-793F-2079C340F62B}"/>
          </ac:picMkLst>
        </pc:picChg>
        <pc:picChg chg="add mod">
          <ac:chgData name="Helen Kettley" userId="4d242641-9e5d-489d-b8bf-bc8bdc69f5e1" providerId="ADAL" clId="{E7E09D0B-B540-4EA9-92EC-035EA0811705}" dt="2026-09-25T12:16:52.584" v="1231" actId="34135"/>
          <ac:picMkLst>
            <pc:docMk/>
            <pc:sldMk cId="2442918568" sldId="268"/>
            <ac:picMk id="6" creationId="{D2F087D3-3C06-AE6A-913C-3A61203370B2}"/>
          </ac:picMkLst>
        </pc:picChg>
        <pc:picChg chg="add mod">
          <ac:chgData name="Helen Kettley" userId="4d242641-9e5d-489d-b8bf-bc8bdc69f5e1" providerId="ADAL" clId="{E7E09D0B-B540-4EA9-92EC-035EA0811705}" dt="2026-09-28T08:25:05.832" v="1422" actId="34135"/>
          <ac:picMkLst>
            <pc:docMk/>
            <pc:sldMk cId="2442918568" sldId="268"/>
            <ac:picMk id="7" creationId="{6209AA7C-6794-5444-E162-BE6D73768EEC}"/>
          </ac:picMkLst>
        </pc:picChg>
        <pc:picChg chg="add mod">
          <ac:chgData name="Helen Kettley" userId="4d242641-9e5d-489d-b8bf-bc8bdc69f5e1" providerId="ADAL" clId="{E7E09D0B-B540-4EA9-92EC-035EA0811705}" dt="2026-09-25T12:46:41.129" v="1262" actId="34135"/>
          <ac:picMkLst>
            <pc:docMk/>
            <pc:sldMk cId="2442918568" sldId="268"/>
            <ac:picMk id="12" creationId="{233E75B0-B059-DB71-73F8-C7CDD2E77B2E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4:50.595" v="1421" actId="34135"/>
        <pc:sldMkLst>
          <pc:docMk/>
          <pc:sldMk cId="2228750005" sldId="269"/>
        </pc:sldMkLst>
        <pc:spChg chg="mod">
          <ac:chgData name="Helen Kettley" userId="4d242641-9e5d-489d-b8bf-bc8bdc69f5e1" providerId="ADAL" clId="{E7E09D0B-B540-4EA9-92EC-035EA0811705}" dt="2026-09-25T10:56:05.511" v="684" actId="2711"/>
          <ac:spMkLst>
            <pc:docMk/>
            <pc:sldMk cId="2228750005" sldId="269"/>
            <ac:spMk id="14" creationId="{2371C8A5-83B5-2CD0-952F-9ABBD5E47A39}"/>
          </ac:spMkLst>
        </pc:spChg>
        <pc:spChg chg="mod">
          <ac:chgData name="Helen Kettley" userId="4d242641-9e5d-489d-b8bf-bc8bdc69f5e1" providerId="ADAL" clId="{E7E09D0B-B540-4EA9-92EC-035EA0811705}" dt="2026-09-25T10:55:22.590" v="678" actId="34135"/>
          <ac:spMkLst>
            <pc:docMk/>
            <pc:sldMk cId="2228750005" sldId="269"/>
            <ac:spMk id="17" creationId="{C959BA8C-A4B0-D431-9D0E-6E7577313972}"/>
          </ac:spMkLst>
        </pc:spChg>
        <pc:spChg chg="mod">
          <ac:chgData name="Helen Kettley" userId="4d242641-9e5d-489d-b8bf-bc8bdc69f5e1" providerId="ADAL" clId="{E7E09D0B-B540-4EA9-92EC-035EA0811705}" dt="2026-09-25T10:55:35.421" v="679" actId="34135"/>
          <ac:spMkLst>
            <pc:docMk/>
            <pc:sldMk cId="2228750005" sldId="269"/>
            <ac:spMk id="23" creationId="{4BB68F0F-D695-32C5-C94E-3A102ACF1F9F}"/>
          </ac:spMkLst>
        </pc:spChg>
        <pc:spChg chg="mod">
          <ac:chgData name="Helen Kettley" userId="4d242641-9e5d-489d-b8bf-bc8bdc69f5e1" providerId="ADAL" clId="{E7E09D0B-B540-4EA9-92EC-035EA0811705}" dt="2026-09-25T10:55:35.421" v="679" actId="34135"/>
          <ac:spMkLst>
            <pc:docMk/>
            <pc:sldMk cId="2228750005" sldId="269"/>
            <ac:spMk id="29" creationId="{28EADF3E-56BF-F130-CF51-75463B3751CC}"/>
          </ac:spMkLst>
        </pc:spChg>
        <pc:spChg chg="mod">
          <ac:chgData name="Helen Kettley" userId="4d242641-9e5d-489d-b8bf-bc8bdc69f5e1" providerId="ADAL" clId="{E7E09D0B-B540-4EA9-92EC-035EA0811705}" dt="2026-09-25T10:55:08.059" v="675" actId="34135"/>
          <ac:spMkLst>
            <pc:docMk/>
            <pc:sldMk cId="2228750005" sldId="269"/>
            <ac:spMk id="37" creationId="{A624DB4C-E16D-C597-377A-F25C7E0D2EB1}"/>
          </ac:spMkLst>
        </pc:spChg>
        <pc:spChg chg="mod">
          <ac:chgData name="Helen Kettley" userId="4d242641-9e5d-489d-b8bf-bc8bdc69f5e1" providerId="ADAL" clId="{E7E09D0B-B540-4EA9-92EC-035EA0811705}" dt="2026-09-25T10:55:35.421" v="679" actId="34135"/>
          <ac:spMkLst>
            <pc:docMk/>
            <pc:sldMk cId="2228750005" sldId="269"/>
            <ac:spMk id="43" creationId="{7E0F3C68-D841-0033-26B9-FA436F5E4C40}"/>
          </ac:spMkLst>
        </pc:spChg>
        <pc:picChg chg="add mod">
          <ac:chgData name="Helen Kettley" userId="4d242641-9e5d-489d-b8bf-bc8bdc69f5e1" providerId="ADAL" clId="{E7E09D0B-B540-4EA9-92EC-035EA0811705}" dt="2026-09-25T12:46:14.271" v="1252" actId="34136"/>
          <ac:picMkLst>
            <pc:docMk/>
            <pc:sldMk cId="2228750005" sldId="269"/>
            <ac:picMk id="3" creationId="{31F494A7-E86C-73BA-E84D-EAD6294604FA}"/>
          </ac:picMkLst>
        </pc:picChg>
        <pc:picChg chg="add mod ord">
          <ac:chgData name="Helen Kettley" userId="4d242641-9e5d-489d-b8bf-bc8bdc69f5e1" providerId="ADAL" clId="{E7E09D0B-B540-4EA9-92EC-035EA0811705}" dt="2026-09-25T12:01:34.387" v="1016" actId="34135"/>
          <ac:picMkLst>
            <pc:docMk/>
            <pc:sldMk cId="2228750005" sldId="269"/>
            <ac:picMk id="4" creationId="{C1CADAA9-B414-F370-013C-458B4D71F2D0}"/>
          </ac:picMkLst>
        </pc:picChg>
        <pc:picChg chg="add mod">
          <ac:chgData name="Helen Kettley" userId="4d242641-9e5d-489d-b8bf-bc8bdc69f5e1" providerId="ADAL" clId="{E7E09D0B-B540-4EA9-92EC-035EA0811705}" dt="2026-09-28T08:24:50.595" v="1421" actId="34135"/>
          <ac:picMkLst>
            <pc:docMk/>
            <pc:sldMk cId="2228750005" sldId="269"/>
            <ac:picMk id="5" creationId="{6B43B0FC-70E5-B5A1-9DBE-BD35932DFBBE}"/>
          </ac:picMkLst>
        </pc:picChg>
        <pc:picChg chg="add del mod">
          <ac:chgData name="Helen Kettley" userId="4d242641-9e5d-489d-b8bf-bc8bdc69f5e1" providerId="ADAL" clId="{E7E09D0B-B540-4EA9-92EC-035EA0811705}" dt="2026-09-28T08:23:18.614" v="1397" actId="478"/>
          <ac:picMkLst>
            <pc:docMk/>
            <pc:sldMk cId="2228750005" sldId="269"/>
            <ac:picMk id="7" creationId="{898BC8DD-4AE8-D00F-ACFD-C9E63E23AA65}"/>
          </ac:picMkLst>
        </pc:picChg>
        <pc:picChg chg="add mod ord">
          <ac:chgData name="Helen Kettley" userId="4d242641-9e5d-489d-b8bf-bc8bdc69f5e1" providerId="ADAL" clId="{E7E09D0B-B540-4EA9-92EC-035EA0811705}" dt="2026-09-25T12:08:37.145" v="1159" actId="34135"/>
          <ac:picMkLst>
            <pc:docMk/>
            <pc:sldMk cId="2228750005" sldId="269"/>
            <ac:picMk id="11" creationId="{50248D66-E08A-FC93-597A-3ED386F23BC4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5:30.594" v="1423" actId="34135"/>
        <pc:sldMkLst>
          <pc:docMk/>
          <pc:sldMk cId="1677211290" sldId="270"/>
        </pc:sldMkLst>
        <pc:spChg chg="mod">
          <ac:chgData name="Helen Kettley" userId="4d242641-9e5d-489d-b8bf-bc8bdc69f5e1" providerId="ADAL" clId="{E7E09D0B-B540-4EA9-92EC-035EA0811705}" dt="2026-09-25T10:57:35.407" v="691" actId="34135"/>
          <ac:spMkLst>
            <pc:docMk/>
            <pc:sldMk cId="1677211290" sldId="270"/>
            <ac:spMk id="11" creationId="{CFF0F66B-D077-E217-F5AD-F4FD328503BB}"/>
          </ac:spMkLst>
        </pc:spChg>
        <pc:spChg chg="mod">
          <ac:chgData name="Helen Kettley" userId="4d242641-9e5d-489d-b8bf-bc8bdc69f5e1" providerId="ADAL" clId="{E7E09D0B-B540-4EA9-92EC-035EA0811705}" dt="2026-09-25T10:57:25.371" v="690" actId="2711"/>
          <ac:spMkLst>
            <pc:docMk/>
            <pc:sldMk cId="1677211290" sldId="270"/>
            <ac:spMk id="13" creationId="{A30D2095-B14A-2C0B-0BAE-3A57203F7DF5}"/>
          </ac:spMkLst>
        </pc:spChg>
        <pc:spChg chg="mod">
          <ac:chgData name="Helen Kettley" userId="4d242641-9e5d-489d-b8bf-bc8bdc69f5e1" providerId="ADAL" clId="{E7E09D0B-B540-4EA9-92EC-035EA0811705}" dt="2026-09-25T10:57:38.867" v="692" actId="20577"/>
          <ac:spMkLst>
            <pc:docMk/>
            <pc:sldMk cId="1677211290" sldId="270"/>
            <ac:spMk id="17" creationId="{91A210D2-AF80-F0A5-51E0-F3825A0A44DD}"/>
          </ac:spMkLst>
        </pc:spChg>
        <pc:picChg chg="add mod modCrop">
          <ac:chgData name="Helen Kettley" userId="4d242641-9e5d-489d-b8bf-bc8bdc69f5e1" providerId="ADAL" clId="{E7E09D0B-B540-4EA9-92EC-035EA0811705}" dt="2026-09-25T11:35:43.098" v="793" actId="34135"/>
          <ac:picMkLst>
            <pc:docMk/>
            <pc:sldMk cId="1677211290" sldId="270"/>
            <ac:picMk id="3" creationId="{C943D6AA-996F-97C9-FBAA-E03C234E547B}"/>
          </ac:picMkLst>
        </pc:picChg>
        <pc:picChg chg="add mod ord">
          <ac:chgData name="Helen Kettley" userId="4d242641-9e5d-489d-b8bf-bc8bdc69f5e1" providerId="ADAL" clId="{E7E09D0B-B540-4EA9-92EC-035EA0811705}" dt="2026-09-25T11:58:50.698" v="970" actId="34135"/>
          <ac:picMkLst>
            <pc:docMk/>
            <pc:sldMk cId="1677211290" sldId="270"/>
            <ac:picMk id="4" creationId="{2FAF027E-F84C-4340-439B-578DFB57D612}"/>
          </ac:picMkLst>
        </pc:picChg>
        <pc:picChg chg="add mod">
          <ac:chgData name="Helen Kettley" userId="4d242641-9e5d-489d-b8bf-bc8bdc69f5e1" providerId="ADAL" clId="{E7E09D0B-B540-4EA9-92EC-035EA0811705}" dt="2026-09-28T08:25:30.594" v="1423" actId="34135"/>
          <ac:picMkLst>
            <pc:docMk/>
            <pc:sldMk cId="1677211290" sldId="270"/>
            <ac:picMk id="5" creationId="{FCEF7C3D-A210-5584-5C13-BF513CC846EB}"/>
          </ac:picMkLst>
        </pc:picChg>
        <pc:picChg chg="add del mod ord">
          <ac:chgData name="Helen Kettley" userId="4d242641-9e5d-489d-b8bf-bc8bdc69f5e1" providerId="ADAL" clId="{E7E09D0B-B540-4EA9-92EC-035EA0811705}" dt="2026-09-25T12:08:52.817" v="1163" actId="478"/>
          <ac:picMkLst>
            <pc:docMk/>
            <pc:sldMk cId="1677211290" sldId="270"/>
            <ac:picMk id="6" creationId="{EA42D0B0-3FFC-5647-8C86-7763B66977B9}"/>
          </ac:picMkLst>
        </pc:picChg>
        <pc:picChg chg="add del mod">
          <ac:chgData name="Helen Kettley" userId="4d242641-9e5d-489d-b8bf-bc8bdc69f5e1" providerId="ADAL" clId="{E7E09D0B-B540-4EA9-92EC-035EA0811705}" dt="2026-09-28T08:23:46.414" v="1400" actId="478"/>
          <ac:picMkLst>
            <pc:docMk/>
            <pc:sldMk cId="1677211290" sldId="270"/>
            <ac:picMk id="7" creationId="{EB566F41-9EB1-7792-25F0-BEF137D57626}"/>
          </ac:picMkLst>
        </pc:picChg>
        <pc:picChg chg="add mod ord">
          <ac:chgData name="Helen Kettley" userId="4d242641-9e5d-489d-b8bf-bc8bdc69f5e1" providerId="ADAL" clId="{E7E09D0B-B540-4EA9-92EC-035EA0811705}" dt="2026-09-25T12:09:22.625" v="1205" actId="34135"/>
          <ac:picMkLst>
            <pc:docMk/>
            <pc:sldMk cId="1677211290" sldId="270"/>
            <ac:picMk id="9" creationId="{FC0D8FA2-CACB-60E7-D6A7-4D1B6E0DC53A}"/>
          </ac:picMkLst>
        </pc:picChg>
        <pc:picChg chg="add mod ord">
          <ac:chgData name="Helen Kettley" userId="4d242641-9e5d-489d-b8bf-bc8bdc69f5e1" providerId="ADAL" clId="{E7E09D0B-B540-4EA9-92EC-035EA0811705}" dt="2026-09-25T12:09:55.192" v="1222" actId="34135"/>
          <ac:picMkLst>
            <pc:docMk/>
            <pc:sldMk cId="1677211290" sldId="270"/>
            <ac:picMk id="12" creationId="{3F8E2BD8-331B-177B-9EF3-0E972CECA35A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5:56.727" v="1424" actId="34135"/>
        <pc:sldMkLst>
          <pc:docMk/>
          <pc:sldMk cId="2087826594" sldId="271"/>
        </pc:sldMkLst>
        <pc:spChg chg="mod">
          <ac:chgData name="Helen Kettley" userId="4d242641-9e5d-489d-b8bf-bc8bdc69f5e1" providerId="ADAL" clId="{E7E09D0B-B540-4EA9-92EC-035EA0811705}" dt="2026-09-25T11:37:39.316" v="827" actId="34135"/>
          <ac:spMkLst>
            <pc:docMk/>
            <pc:sldMk cId="2087826594" sldId="271"/>
            <ac:spMk id="5" creationId="{018027DF-FE00-7D23-E63F-CD87F87817F6}"/>
          </ac:spMkLst>
        </pc:spChg>
        <pc:spChg chg="mod">
          <ac:chgData name="Helen Kettley" userId="4d242641-9e5d-489d-b8bf-bc8bdc69f5e1" providerId="ADAL" clId="{E7E09D0B-B540-4EA9-92EC-035EA0811705}" dt="2026-09-25T10:57:56.131" v="693" actId="2711"/>
          <ac:spMkLst>
            <pc:docMk/>
            <pc:sldMk cId="2087826594" sldId="271"/>
            <ac:spMk id="7" creationId="{5837A452-AF3B-A063-FA8A-F92A83DB1692}"/>
          </ac:spMkLst>
        </pc:spChg>
        <pc:spChg chg="mod">
          <ac:chgData name="Helen Kettley" userId="4d242641-9e5d-489d-b8bf-bc8bdc69f5e1" providerId="ADAL" clId="{E7E09D0B-B540-4EA9-92EC-035EA0811705}" dt="2026-09-25T10:58:10.376" v="699" actId="403"/>
          <ac:spMkLst>
            <pc:docMk/>
            <pc:sldMk cId="2087826594" sldId="271"/>
            <ac:spMk id="8" creationId="{FF1ACCD8-6A1C-49B2-300D-E7737155FF7B}"/>
          </ac:spMkLst>
        </pc:spChg>
        <pc:spChg chg="mod">
          <ac:chgData name="Helen Kettley" userId="4d242641-9e5d-489d-b8bf-bc8bdc69f5e1" providerId="ADAL" clId="{E7E09D0B-B540-4EA9-92EC-035EA0811705}" dt="2026-09-25T10:58:00.276" v="694" actId="2711"/>
          <ac:spMkLst>
            <pc:docMk/>
            <pc:sldMk cId="2087826594" sldId="271"/>
            <ac:spMk id="18" creationId="{DE07A390-ADC7-7CE4-35E2-7378FF262BC5}"/>
          </ac:spMkLst>
        </pc:spChg>
        <pc:picChg chg="add mod">
          <ac:chgData name="Helen Kettley" userId="4d242641-9e5d-489d-b8bf-bc8bdc69f5e1" providerId="ADAL" clId="{E7E09D0B-B540-4EA9-92EC-035EA0811705}" dt="2026-09-25T12:00:03.159" v="984" actId="34135"/>
          <ac:picMkLst>
            <pc:docMk/>
            <pc:sldMk cId="2087826594" sldId="271"/>
            <ac:picMk id="3" creationId="{73A8D0DE-5CA6-7A1A-E903-AD9D1BC9C5B0}"/>
          </ac:picMkLst>
        </pc:picChg>
        <pc:picChg chg="add mod">
          <ac:chgData name="Helen Kettley" userId="4d242641-9e5d-489d-b8bf-bc8bdc69f5e1" providerId="ADAL" clId="{E7E09D0B-B540-4EA9-92EC-035EA0811705}" dt="2026-09-25T12:18:05.338" v="1248" actId="34135"/>
          <ac:picMkLst>
            <pc:docMk/>
            <pc:sldMk cId="2087826594" sldId="271"/>
            <ac:picMk id="4" creationId="{2F622F5D-5585-0B74-05B6-49708EAECD30}"/>
          </ac:picMkLst>
        </pc:picChg>
        <pc:picChg chg="add del mod">
          <ac:chgData name="Helen Kettley" userId="4d242641-9e5d-489d-b8bf-bc8bdc69f5e1" providerId="ADAL" clId="{E7E09D0B-B540-4EA9-92EC-035EA0811705}" dt="2026-09-28T08:23:49.221" v="1401" actId="478"/>
          <ac:picMkLst>
            <pc:docMk/>
            <pc:sldMk cId="2087826594" sldId="271"/>
            <ac:picMk id="6" creationId="{D782DE5A-5186-1CCA-8AA9-46A8C8FDF7F7}"/>
          </ac:picMkLst>
        </pc:picChg>
        <pc:picChg chg="add mod ord">
          <ac:chgData name="Helen Kettley" userId="4d242641-9e5d-489d-b8bf-bc8bdc69f5e1" providerId="ADAL" clId="{E7E09D0B-B540-4EA9-92EC-035EA0811705}" dt="2026-09-25T11:52:38.872" v="853" actId="34135"/>
          <ac:picMkLst>
            <pc:docMk/>
            <pc:sldMk cId="2087826594" sldId="271"/>
            <ac:picMk id="9" creationId="{2AF67E64-EE5F-82FD-F5E8-9525B17C2559}"/>
          </ac:picMkLst>
        </pc:picChg>
        <pc:picChg chg="add mod">
          <ac:chgData name="Helen Kettley" userId="4d242641-9e5d-489d-b8bf-bc8bdc69f5e1" providerId="ADAL" clId="{E7E09D0B-B540-4EA9-92EC-035EA0811705}" dt="2026-09-25T17:13:44.276" v="1387" actId="34135"/>
          <ac:picMkLst>
            <pc:docMk/>
            <pc:sldMk cId="2087826594" sldId="271"/>
            <ac:picMk id="10" creationId="{EE6D14FB-562D-74C2-DC23-ADAD6791811F}"/>
          </ac:picMkLst>
        </pc:picChg>
        <pc:picChg chg="add mod ord">
          <ac:chgData name="Helen Kettley" userId="4d242641-9e5d-489d-b8bf-bc8bdc69f5e1" providerId="ADAL" clId="{E7E09D0B-B540-4EA9-92EC-035EA0811705}" dt="2026-09-25T12:17:58.559" v="1246" actId="34135"/>
          <ac:picMkLst>
            <pc:docMk/>
            <pc:sldMk cId="2087826594" sldId="271"/>
            <ac:picMk id="11" creationId="{31EBE261-10DA-263C-979B-0BCBD3BB4CC2}"/>
          </ac:picMkLst>
        </pc:picChg>
        <pc:picChg chg="add mod">
          <ac:chgData name="Helen Kettley" userId="4d242641-9e5d-489d-b8bf-bc8bdc69f5e1" providerId="ADAL" clId="{E7E09D0B-B540-4EA9-92EC-035EA0811705}" dt="2026-09-28T08:25:56.727" v="1424" actId="34135"/>
          <ac:picMkLst>
            <pc:docMk/>
            <pc:sldMk cId="2087826594" sldId="271"/>
            <ac:picMk id="12" creationId="{F65D8337-93BD-6CA4-9C3A-11CE0746FFDD}"/>
          </ac:picMkLst>
        </pc:picChg>
        <pc:picChg chg="add mod ord">
          <ac:chgData name="Helen Kettley" userId="4d242641-9e5d-489d-b8bf-bc8bdc69f5e1" providerId="ADAL" clId="{E7E09D0B-B540-4EA9-92EC-035EA0811705}" dt="2026-09-25T16:53:57.136" v="1386" actId="34135"/>
          <ac:picMkLst>
            <pc:docMk/>
            <pc:sldMk cId="2087826594" sldId="271"/>
            <ac:picMk id="14" creationId="{3C1575A8-27A7-7C57-C084-63675AC1D7F1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7:16.410" v="1427" actId="34135"/>
        <pc:sldMkLst>
          <pc:docMk/>
          <pc:sldMk cId="1639738669" sldId="282"/>
        </pc:sldMkLst>
        <pc:spChg chg="mod">
          <ac:chgData name="Helen Kettley" userId="4d242641-9e5d-489d-b8bf-bc8bdc69f5e1" providerId="ADAL" clId="{E7E09D0B-B540-4EA9-92EC-035EA0811705}" dt="2026-09-25T11:00:46.563" v="720" actId="34135"/>
          <ac:spMkLst>
            <pc:docMk/>
            <pc:sldMk cId="1639738669" sldId="282"/>
            <ac:spMk id="5" creationId="{E97F781D-144E-1F9D-11E3-9865B47984F4}"/>
          </ac:spMkLst>
        </pc:spChg>
        <pc:spChg chg="mod">
          <ac:chgData name="Helen Kettley" userId="4d242641-9e5d-489d-b8bf-bc8bdc69f5e1" providerId="ADAL" clId="{E7E09D0B-B540-4EA9-92EC-035EA0811705}" dt="2026-09-25T11:00:57.383" v="722" actId="2711"/>
          <ac:spMkLst>
            <pc:docMk/>
            <pc:sldMk cId="1639738669" sldId="282"/>
            <ac:spMk id="7" creationId="{4A9CC3E9-6BB6-FE57-C459-248DDEBC93A0}"/>
          </ac:spMkLst>
        </pc:spChg>
        <pc:spChg chg="mod">
          <ac:chgData name="Helen Kettley" userId="4d242641-9e5d-489d-b8bf-bc8bdc69f5e1" providerId="ADAL" clId="{E7E09D0B-B540-4EA9-92EC-035EA0811705}" dt="2026-09-25T11:02:34.558" v="734" actId="20577"/>
          <ac:spMkLst>
            <pc:docMk/>
            <pc:sldMk cId="1639738669" sldId="282"/>
            <ac:spMk id="8" creationId="{15B87617-501A-22AC-B598-85AC696E2E44}"/>
          </ac:spMkLst>
        </pc:spChg>
        <pc:spChg chg="mod">
          <ac:chgData name="Helen Kettley" userId="4d242641-9e5d-489d-b8bf-bc8bdc69f5e1" providerId="ADAL" clId="{E7E09D0B-B540-4EA9-92EC-035EA0811705}" dt="2026-09-25T11:00:52.458" v="721" actId="2711"/>
          <ac:spMkLst>
            <pc:docMk/>
            <pc:sldMk cId="1639738669" sldId="282"/>
            <ac:spMk id="18" creationId="{39DD14CA-3EC0-991F-2A0A-247D5D32B7A9}"/>
          </ac:spMkLst>
        </pc:spChg>
        <pc:picChg chg="add del mod ord">
          <ac:chgData name="Helen Kettley" userId="4d242641-9e5d-489d-b8bf-bc8bdc69f5e1" providerId="ADAL" clId="{E7E09D0B-B540-4EA9-92EC-035EA0811705}" dt="2026-09-28T08:23:58.145" v="1404" actId="478"/>
          <ac:picMkLst>
            <pc:docMk/>
            <pc:sldMk cId="1639738669" sldId="282"/>
            <ac:picMk id="3" creationId="{40128A1D-58A2-FDE1-D74A-C8B4EF834A61}"/>
          </ac:picMkLst>
        </pc:picChg>
        <pc:picChg chg="add mod ord">
          <ac:chgData name="Helen Kettley" userId="4d242641-9e5d-489d-b8bf-bc8bdc69f5e1" providerId="ADAL" clId="{E7E09D0B-B540-4EA9-92EC-035EA0811705}" dt="2026-09-25T11:54:07.115" v="896" actId="34135"/>
          <ac:picMkLst>
            <pc:docMk/>
            <pc:sldMk cId="1639738669" sldId="282"/>
            <ac:picMk id="4" creationId="{B4646929-2C1C-1820-82D8-FBCE0C693CB1}"/>
          </ac:picMkLst>
        </pc:picChg>
        <pc:picChg chg="add mod">
          <ac:chgData name="Helen Kettley" userId="4d242641-9e5d-489d-b8bf-bc8bdc69f5e1" providerId="ADAL" clId="{E7E09D0B-B540-4EA9-92EC-035EA0811705}" dt="2026-09-25T16:51:59.600" v="1379" actId="34135"/>
          <ac:picMkLst>
            <pc:docMk/>
            <pc:sldMk cId="1639738669" sldId="282"/>
            <ac:picMk id="6" creationId="{8DEFF033-4663-4DEA-E225-C85E401C4EFB}"/>
          </ac:picMkLst>
        </pc:picChg>
        <pc:picChg chg="add del mod ord">
          <ac:chgData name="Helen Kettley" userId="4d242641-9e5d-489d-b8bf-bc8bdc69f5e1" providerId="ADAL" clId="{E7E09D0B-B540-4EA9-92EC-035EA0811705}" dt="2026-09-25T12:50:20.376" v="1341" actId="34135"/>
          <ac:picMkLst>
            <pc:docMk/>
            <pc:sldMk cId="1639738669" sldId="282"/>
            <ac:picMk id="9" creationId="{9AFE6746-689E-7393-1690-C85595EC0BFF}"/>
          </ac:picMkLst>
        </pc:picChg>
        <pc:picChg chg="add mod">
          <ac:chgData name="Helen Kettley" userId="4d242641-9e5d-489d-b8bf-bc8bdc69f5e1" providerId="ADAL" clId="{E7E09D0B-B540-4EA9-92EC-035EA0811705}" dt="2026-09-28T08:27:16.410" v="1427" actId="34135"/>
          <ac:picMkLst>
            <pc:docMk/>
            <pc:sldMk cId="1639738669" sldId="282"/>
            <ac:picMk id="10" creationId="{4CA067A7-6313-5BE7-1093-C8AF04E164AE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8:07.264" v="1428" actId="34135"/>
        <pc:sldMkLst>
          <pc:docMk/>
          <pc:sldMk cId="1742772182" sldId="283"/>
        </pc:sldMkLst>
        <pc:spChg chg="mod">
          <ac:chgData name="Helen Kettley" userId="4d242641-9e5d-489d-b8bf-bc8bdc69f5e1" providerId="ADAL" clId="{E7E09D0B-B540-4EA9-92EC-035EA0811705}" dt="2026-09-25T11:01:26.004" v="726" actId="34135"/>
          <ac:spMkLst>
            <pc:docMk/>
            <pc:sldMk cId="1742772182" sldId="283"/>
            <ac:spMk id="5" creationId="{B0091EE3-F394-29D2-ABAD-F93E0AEF7099}"/>
          </ac:spMkLst>
        </pc:spChg>
        <pc:spChg chg="mod">
          <ac:chgData name="Helen Kettley" userId="4d242641-9e5d-489d-b8bf-bc8bdc69f5e1" providerId="ADAL" clId="{E7E09D0B-B540-4EA9-92EC-035EA0811705}" dt="2026-09-25T11:01:37.742" v="728" actId="2711"/>
          <ac:spMkLst>
            <pc:docMk/>
            <pc:sldMk cId="1742772182" sldId="283"/>
            <ac:spMk id="7" creationId="{EB9D9253-9FD0-AA3E-F53C-08D10241C09E}"/>
          </ac:spMkLst>
        </pc:spChg>
        <pc:spChg chg="mod">
          <ac:chgData name="Helen Kettley" userId="4d242641-9e5d-489d-b8bf-bc8bdc69f5e1" providerId="ADAL" clId="{E7E09D0B-B540-4EA9-92EC-035EA0811705}" dt="2026-09-25T11:01:32.096" v="727" actId="2711"/>
          <ac:spMkLst>
            <pc:docMk/>
            <pc:sldMk cId="1742772182" sldId="283"/>
            <ac:spMk id="18" creationId="{67CD5D94-E84E-E759-DB6D-ECE1D4F2432B}"/>
          </ac:spMkLst>
        </pc:spChg>
        <pc:picChg chg="add mod">
          <ac:chgData name="Helen Kettley" userId="4d242641-9e5d-489d-b8bf-bc8bdc69f5e1" providerId="ADAL" clId="{E7E09D0B-B540-4EA9-92EC-035EA0811705}" dt="2026-09-28T08:28:07.264" v="1428" actId="34135"/>
          <ac:picMkLst>
            <pc:docMk/>
            <pc:sldMk cId="1742772182" sldId="283"/>
            <ac:picMk id="3" creationId="{93995BC9-8116-39B0-D4B4-9C07FA8690D9}"/>
          </ac:picMkLst>
        </pc:picChg>
        <pc:picChg chg="add mod ord">
          <ac:chgData name="Helen Kettley" userId="4d242641-9e5d-489d-b8bf-bc8bdc69f5e1" providerId="ADAL" clId="{E7E09D0B-B540-4EA9-92EC-035EA0811705}" dt="2026-09-25T17:15:56.975" v="1391" actId="34135"/>
          <ac:picMkLst>
            <pc:docMk/>
            <pc:sldMk cId="1742772182" sldId="283"/>
            <ac:picMk id="4" creationId="{15B99BB8-4F71-27EC-DA65-BA14F9951E20}"/>
          </ac:picMkLst>
        </pc:picChg>
        <pc:picChg chg="add del mod">
          <ac:chgData name="Helen Kettley" userId="4d242641-9e5d-489d-b8bf-bc8bdc69f5e1" providerId="ADAL" clId="{E7E09D0B-B540-4EA9-92EC-035EA0811705}" dt="2026-09-28T08:24:00.628" v="1405" actId="478"/>
          <ac:picMkLst>
            <pc:docMk/>
            <pc:sldMk cId="1742772182" sldId="283"/>
            <ac:picMk id="6" creationId="{7DDE7073-DAE7-2FFB-E59B-86B67D224402}"/>
          </ac:picMkLst>
        </pc:picChg>
        <pc:picChg chg="add mod ord">
          <ac:chgData name="Helen Kettley" userId="4d242641-9e5d-489d-b8bf-bc8bdc69f5e1" providerId="ADAL" clId="{E7E09D0B-B540-4EA9-92EC-035EA0811705}" dt="2026-09-25T11:54:32.852" v="909" actId="34135"/>
          <ac:picMkLst>
            <pc:docMk/>
            <pc:sldMk cId="1742772182" sldId="283"/>
            <ac:picMk id="9" creationId="{DFB48421-635F-89A0-8DD4-AC0BE67A5EAB}"/>
          </ac:picMkLst>
        </pc:picChg>
        <pc:picChg chg="add mod">
          <ac:chgData name="Helen Kettley" userId="4d242641-9e5d-489d-b8bf-bc8bdc69f5e1" providerId="ADAL" clId="{E7E09D0B-B540-4EA9-92EC-035EA0811705}" dt="2026-09-25T12:50:38.607" v="1344" actId="34135"/>
          <ac:picMkLst>
            <pc:docMk/>
            <pc:sldMk cId="1742772182" sldId="283"/>
            <ac:picMk id="11" creationId="{BD072858-3A02-3C06-6E3F-9409647DAC7D}"/>
          </ac:picMkLst>
        </pc:picChg>
        <pc:picChg chg="add mod">
          <ac:chgData name="Helen Kettley" userId="4d242641-9e5d-489d-b8bf-bc8bdc69f5e1" providerId="ADAL" clId="{E7E09D0B-B540-4EA9-92EC-035EA0811705}" dt="2026-09-25T12:51:05.344" v="1355" actId="34135"/>
          <ac:picMkLst>
            <pc:docMk/>
            <pc:sldMk cId="1742772182" sldId="283"/>
            <ac:picMk id="13" creationId="{A8EFF9DF-6DF9-7B7C-0FD4-DBD81804E28A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9:07.091" v="1430" actId="34135"/>
        <pc:sldMkLst>
          <pc:docMk/>
          <pc:sldMk cId="4292144956" sldId="284"/>
        </pc:sldMkLst>
        <pc:spChg chg="mod">
          <ac:chgData name="Helen Kettley" userId="4d242641-9e5d-489d-b8bf-bc8bdc69f5e1" providerId="ADAL" clId="{E7E09D0B-B540-4EA9-92EC-035EA0811705}" dt="2026-09-25T11:02:06.761" v="729" actId="34135"/>
          <ac:spMkLst>
            <pc:docMk/>
            <pc:sldMk cId="4292144956" sldId="284"/>
            <ac:spMk id="5" creationId="{FF6EDFAE-DCCE-449A-29E0-9AAA74A27089}"/>
          </ac:spMkLst>
        </pc:spChg>
        <pc:spChg chg="mod">
          <ac:chgData name="Helen Kettley" userId="4d242641-9e5d-489d-b8bf-bc8bdc69f5e1" providerId="ADAL" clId="{E7E09D0B-B540-4EA9-92EC-035EA0811705}" dt="2026-09-25T11:02:20.947" v="731" actId="2711"/>
          <ac:spMkLst>
            <pc:docMk/>
            <pc:sldMk cId="4292144956" sldId="284"/>
            <ac:spMk id="7" creationId="{CA338F4B-4928-2E3A-8D30-924248721098}"/>
          </ac:spMkLst>
        </pc:spChg>
        <pc:spChg chg="mod">
          <ac:chgData name="Helen Kettley" userId="4d242641-9e5d-489d-b8bf-bc8bdc69f5e1" providerId="ADAL" clId="{E7E09D0B-B540-4EA9-92EC-035EA0811705}" dt="2026-09-25T11:02:25.732" v="733" actId="20577"/>
          <ac:spMkLst>
            <pc:docMk/>
            <pc:sldMk cId="4292144956" sldId="284"/>
            <ac:spMk id="8" creationId="{E973E841-67A5-D2BA-157E-D2BFAEA5C2FA}"/>
          </ac:spMkLst>
        </pc:spChg>
        <pc:spChg chg="mod">
          <ac:chgData name="Helen Kettley" userId="4d242641-9e5d-489d-b8bf-bc8bdc69f5e1" providerId="ADAL" clId="{E7E09D0B-B540-4EA9-92EC-035EA0811705}" dt="2026-09-25T11:02:06.761" v="729" actId="34135"/>
          <ac:spMkLst>
            <pc:docMk/>
            <pc:sldMk cId="4292144956" sldId="284"/>
            <ac:spMk id="12" creationId="{C1074EA8-51A5-743D-1EEE-32F9D006202D}"/>
          </ac:spMkLst>
        </pc:spChg>
        <pc:spChg chg="mod">
          <ac:chgData name="Helen Kettley" userId="4d242641-9e5d-489d-b8bf-bc8bdc69f5e1" providerId="ADAL" clId="{E7E09D0B-B540-4EA9-92EC-035EA0811705}" dt="2026-09-25T11:02:15.193" v="730" actId="2711"/>
          <ac:spMkLst>
            <pc:docMk/>
            <pc:sldMk cId="4292144956" sldId="284"/>
            <ac:spMk id="18" creationId="{09032F80-10DB-67B8-B63A-12BCD3D92375}"/>
          </ac:spMkLst>
        </pc:spChg>
        <pc:picChg chg="add del">
          <ac:chgData name="Helen Kettley" userId="4d242641-9e5d-489d-b8bf-bc8bdc69f5e1" providerId="ADAL" clId="{E7E09D0B-B540-4EA9-92EC-035EA0811705}" dt="2026-09-28T08:24:19.387" v="1410" actId="22"/>
          <ac:picMkLst>
            <pc:docMk/>
            <pc:sldMk cId="4292144956" sldId="284"/>
            <ac:picMk id="3" creationId="{86EAA2A2-E15F-251C-9D61-92344BF37D9D}"/>
          </ac:picMkLst>
        </pc:picChg>
        <pc:picChg chg="add mod">
          <ac:chgData name="Helen Kettley" userId="4d242641-9e5d-489d-b8bf-bc8bdc69f5e1" providerId="ADAL" clId="{E7E09D0B-B540-4EA9-92EC-035EA0811705}" dt="2026-09-25T12:05:22.410" v="1091" actId="34135"/>
          <ac:picMkLst>
            <pc:docMk/>
            <pc:sldMk cId="4292144956" sldId="284"/>
            <ac:picMk id="4" creationId="{C9EFF609-F7C9-A764-6C38-95EBFAE6927D}"/>
          </ac:picMkLst>
        </pc:picChg>
        <pc:picChg chg="add mod ord">
          <ac:chgData name="Helen Kettley" userId="4d242641-9e5d-489d-b8bf-bc8bdc69f5e1" providerId="ADAL" clId="{E7E09D0B-B540-4EA9-92EC-035EA0811705}" dt="2026-09-25T11:54:57.615" v="921" actId="34135"/>
          <ac:picMkLst>
            <pc:docMk/>
            <pc:sldMk cId="4292144956" sldId="284"/>
            <ac:picMk id="6" creationId="{68E2F45A-C70D-096D-28CE-7F53489F3F5A}"/>
          </ac:picMkLst>
        </pc:picChg>
        <pc:picChg chg="add del mod">
          <ac:chgData name="Helen Kettley" userId="4d242641-9e5d-489d-b8bf-bc8bdc69f5e1" providerId="ADAL" clId="{E7E09D0B-B540-4EA9-92EC-035EA0811705}" dt="2026-09-28T08:24:06.279" v="1406" actId="478"/>
          <ac:picMkLst>
            <pc:docMk/>
            <pc:sldMk cId="4292144956" sldId="284"/>
            <ac:picMk id="10" creationId="{6EF2A674-E3DE-BBDB-9390-86B397587A22}"/>
          </ac:picMkLst>
        </pc:picChg>
        <pc:picChg chg="add mod">
          <ac:chgData name="Helen Kettley" userId="4d242641-9e5d-489d-b8bf-bc8bdc69f5e1" providerId="ADAL" clId="{E7E09D0B-B540-4EA9-92EC-035EA0811705}" dt="2026-09-28T08:29:07.091" v="1430" actId="34135"/>
          <ac:picMkLst>
            <pc:docMk/>
            <pc:sldMk cId="4292144956" sldId="284"/>
            <ac:picMk id="11" creationId="{5245EFE2-1751-CF51-3118-E966C7F197A8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9:03.495" v="1429" actId="34135"/>
        <pc:sldMkLst>
          <pc:docMk/>
          <pc:sldMk cId="3585395427" sldId="285"/>
        </pc:sldMkLst>
        <pc:spChg chg="add mod">
          <ac:chgData name="Helen Kettley" userId="4d242641-9e5d-489d-b8bf-bc8bdc69f5e1" providerId="ADAL" clId="{E7E09D0B-B540-4EA9-92EC-035EA0811705}" dt="2026-09-25T11:03:29.375" v="764" actId="20577"/>
          <ac:spMkLst>
            <pc:docMk/>
            <pc:sldMk cId="3585395427" sldId="285"/>
            <ac:spMk id="3" creationId="{EF61CC4D-67C4-C534-B263-E57874FCE9D3}"/>
          </ac:spMkLst>
        </pc:spChg>
        <pc:spChg chg="mod">
          <ac:chgData name="Helen Kettley" userId="4d242641-9e5d-489d-b8bf-bc8bdc69f5e1" providerId="ADAL" clId="{E7E09D0B-B540-4EA9-92EC-035EA0811705}" dt="2026-09-25T11:04:45.399" v="767" actId="34135"/>
          <ac:spMkLst>
            <pc:docMk/>
            <pc:sldMk cId="3585395427" sldId="285"/>
            <ac:spMk id="5" creationId="{084CA38F-0F01-7DC0-92E2-46568E988A76}"/>
          </ac:spMkLst>
        </pc:spChg>
        <pc:spChg chg="mod">
          <ac:chgData name="Helen Kettley" userId="4d242641-9e5d-489d-b8bf-bc8bdc69f5e1" providerId="ADAL" clId="{E7E09D0B-B540-4EA9-92EC-035EA0811705}" dt="2026-09-25T11:04:36.927" v="766" actId="2711"/>
          <ac:spMkLst>
            <pc:docMk/>
            <pc:sldMk cId="3585395427" sldId="285"/>
            <ac:spMk id="7" creationId="{744D25CA-E929-F536-E0D9-1D2EBEB07D2B}"/>
          </ac:spMkLst>
        </pc:spChg>
        <pc:spChg chg="add del mod">
          <ac:chgData name="Helen Kettley" userId="4d242641-9e5d-489d-b8bf-bc8bdc69f5e1" providerId="ADAL" clId="{E7E09D0B-B540-4EA9-92EC-035EA0811705}" dt="2026-09-25T12:51:33.619" v="1361" actId="478"/>
          <ac:spMkLst>
            <pc:docMk/>
            <pc:sldMk cId="3585395427" sldId="285"/>
            <ac:spMk id="18" creationId="{49141D26-261A-6CE5-3ED1-9E3610700278}"/>
          </ac:spMkLst>
        </pc:spChg>
        <pc:picChg chg="add mod ord">
          <ac:chgData name="Helen Kettley" userId="4d242641-9e5d-489d-b8bf-bc8bdc69f5e1" providerId="ADAL" clId="{E7E09D0B-B540-4EA9-92EC-035EA0811705}" dt="2026-09-25T11:55:38.679" v="932" actId="34135"/>
          <ac:picMkLst>
            <pc:docMk/>
            <pc:sldMk cId="3585395427" sldId="285"/>
            <ac:picMk id="4" creationId="{0F7117B3-B64F-2145-A1B2-7BFE289BC13C}"/>
          </ac:picMkLst>
        </pc:picChg>
        <pc:picChg chg="add mod">
          <ac:chgData name="Helen Kettley" userId="4d242641-9e5d-489d-b8bf-bc8bdc69f5e1" providerId="ADAL" clId="{E7E09D0B-B540-4EA9-92EC-035EA0811705}" dt="2026-09-28T08:29:03.495" v="1429" actId="34135"/>
          <ac:picMkLst>
            <pc:docMk/>
            <pc:sldMk cId="3585395427" sldId="285"/>
            <ac:picMk id="6" creationId="{8EB61BA6-BB8E-04C4-9B1C-3D7FCFF3CA32}"/>
          </ac:picMkLst>
        </pc:picChg>
        <pc:picChg chg="add del mod ord">
          <ac:chgData name="Helen Kettley" userId="4d242641-9e5d-489d-b8bf-bc8bdc69f5e1" providerId="ADAL" clId="{E7E09D0B-B540-4EA9-92EC-035EA0811705}" dt="2026-09-28T08:24:09.562" v="1407" actId="478"/>
          <ac:picMkLst>
            <pc:docMk/>
            <pc:sldMk cId="3585395427" sldId="285"/>
            <ac:picMk id="8" creationId="{80618436-A436-A751-F06F-F87EB03E86B9}"/>
          </ac:picMkLst>
        </pc:picChg>
        <pc:picChg chg="add mod ord">
          <ac:chgData name="Helen Kettley" userId="4d242641-9e5d-489d-b8bf-bc8bdc69f5e1" providerId="ADAL" clId="{E7E09D0B-B540-4EA9-92EC-035EA0811705}" dt="2026-09-25T17:17:38.113" v="1396" actId="34135"/>
          <ac:picMkLst>
            <pc:docMk/>
            <pc:sldMk cId="3585395427" sldId="285"/>
            <ac:picMk id="9" creationId="{FEF31561-8CBF-F499-4223-49D99BCB41C2}"/>
          </ac:picMkLst>
        </pc:picChg>
        <pc:picChg chg="add mod">
          <ac:chgData name="Helen Kettley" userId="4d242641-9e5d-489d-b8bf-bc8bdc69f5e1" providerId="ADAL" clId="{E7E09D0B-B540-4EA9-92EC-035EA0811705}" dt="2026-09-25T12:51:38.238" v="1364" actId="34135"/>
          <ac:picMkLst>
            <pc:docMk/>
            <pc:sldMk cId="3585395427" sldId="285"/>
            <ac:picMk id="11" creationId="{429A7E45-C3BD-43A5-CB0C-184CCDE86719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5T16:22:34.534" v="1373" actId="34135"/>
        <pc:sldMkLst>
          <pc:docMk/>
          <pc:sldMk cId="478171671" sldId="287"/>
        </pc:sldMkLst>
        <pc:spChg chg="mod">
          <ac:chgData name="Helen Kettley" userId="4d242641-9e5d-489d-b8bf-bc8bdc69f5e1" providerId="ADAL" clId="{E7E09D0B-B540-4EA9-92EC-035EA0811705}" dt="2026-09-25T11:04:58.037" v="768" actId="34135"/>
          <ac:spMkLst>
            <pc:docMk/>
            <pc:sldMk cId="478171671" sldId="287"/>
            <ac:spMk id="5" creationId="{8166B7B4-7342-F431-E57A-00DC1EFFFC39}"/>
          </ac:spMkLst>
        </pc:spChg>
        <pc:spChg chg="mod">
          <ac:chgData name="Helen Kettley" userId="4d242641-9e5d-489d-b8bf-bc8bdc69f5e1" providerId="ADAL" clId="{E7E09D0B-B540-4EA9-92EC-035EA0811705}" dt="2026-09-25T11:05:04.918" v="769" actId="2711"/>
          <ac:spMkLst>
            <pc:docMk/>
            <pc:sldMk cId="478171671" sldId="287"/>
            <ac:spMk id="10" creationId="{956C2DC6-46F5-C94C-6983-F416C6E54729}"/>
          </ac:spMkLst>
        </pc:spChg>
        <pc:spChg chg="mod">
          <ac:chgData name="Helen Kettley" userId="4d242641-9e5d-489d-b8bf-bc8bdc69f5e1" providerId="ADAL" clId="{E7E09D0B-B540-4EA9-92EC-035EA0811705}" dt="2026-09-25T11:04:58.037" v="768" actId="34135"/>
          <ac:spMkLst>
            <pc:docMk/>
            <pc:sldMk cId="478171671" sldId="287"/>
            <ac:spMk id="19" creationId="{415B94EE-8FA2-2207-163F-43F36F076815}"/>
          </ac:spMkLst>
        </pc:spChg>
        <pc:spChg chg="mod">
          <ac:chgData name="Helen Kettley" userId="4d242641-9e5d-489d-b8bf-bc8bdc69f5e1" providerId="ADAL" clId="{E7E09D0B-B540-4EA9-92EC-035EA0811705}" dt="2026-09-25T11:04:58.037" v="768" actId="34135"/>
          <ac:spMkLst>
            <pc:docMk/>
            <pc:sldMk cId="478171671" sldId="287"/>
            <ac:spMk id="22" creationId="{FDF25E8E-3784-261B-6C2F-8E64508D852C}"/>
          </ac:spMkLst>
        </pc:spChg>
        <pc:picChg chg="add mod">
          <ac:chgData name="Helen Kettley" userId="4d242641-9e5d-489d-b8bf-bc8bdc69f5e1" providerId="ADAL" clId="{E7E09D0B-B540-4EA9-92EC-035EA0811705}" dt="2026-09-25T11:37:09.766" v="817" actId="34135"/>
          <ac:picMkLst>
            <pc:docMk/>
            <pc:sldMk cId="478171671" sldId="287"/>
            <ac:picMk id="3" creationId="{ED478884-2ECD-428E-118F-DEB2E3A45745}"/>
          </ac:picMkLst>
        </pc:picChg>
        <pc:picChg chg="add mod">
          <ac:chgData name="Helen Kettley" userId="4d242641-9e5d-489d-b8bf-bc8bdc69f5e1" providerId="ADAL" clId="{E7E09D0B-B540-4EA9-92EC-035EA0811705}" dt="2026-09-25T12:52:03.527" v="1367" actId="34135"/>
          <ac:picMkLst>
            <pc:docMk/>
            <pc:sldMk cId="478171671" sldId="287"/>
            <ac:picMk id="4" creationId="{FE62E5A8-131A-0F9C-A7FE-FB43B957FEB0}"/>
          </ac:picMkLst>
        </pc:picChg>
        <pc:picChg chg="add mod">
          <ac:chgData name="Helen Kettley" userId="4d242641-9e5d-489d-b8bf-bc8bdc69f5e1" providerId="ADAL" clId="{E7E09D0B-B540-4EA9-92EC-035EA0811705}" dt="2026-09-25T16:22:34.534" v="1373" actId="34135"/>
          <ac:picMkLst>
            <pc:docMk/>
            <pc:sldMk cId="478171671" sldId="287"/>
            <ac:picMk id="6" creationId="{4B111536-DF32-ED0E-A2A8-8F9E1A8BBD87}"/>
          </ac:picMkLst>
        </pc:picChg>
        <pc:picChg chg="add mod">
          <ac:chgData name="Helen Kettley" userId="4d242641-9e5d-489d-b8bf-bc8bdc69f5e1" providerId="ADAL" clId="{E7E09D0B-B540-4EA9-92EC-035EA0811705}" dt="2026-09-25T12:00:57.224" v="1008" actId="34135"/>
          <ac:picMkLst>
            <pc:docMk/>
            <pc:sldMk cId="478171671" sldId="287"/>
            <ac:picMk id="7" creationId="{18F1F428-08BC-742A-C1DF-4783F2591FEA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8T08:26:15.035" v="1425" actId="34135"/>
        <pc:sldMkLst>
          <pc:docMk/>
          <pc:sldMk cId="1514886124" sldId="288"/>
        </pc:sldMkLst>
        <pc:spChg chg="add del mod">
          <ac:chgData name="Helen Kettley" userId="4d242641-9e5d-489d-b8bf-bc8bdc69f5e1" providerId="ADAL" clId="{E7E09D0B-B540-4EA9-92EC-035EA0811705}" dt="2026-09-25T12:48:12.523" v="1269" actId="478"/>
          <ac:spMkLst>
            <pc:docMk/>
            <pc:sldMk cId="1514886124" sldId="288"/>
            <ac:spMk id="4" creationId="{39ECADA3-4AFB-F7B2-597C-D89ADC1E86F6}"/>
          </ac:spMkLst>
        </pc:spChg>
        <pc:spChg chg="mod">
          <ac:chgData name="Helen Kettley" userId="4d242641-9e5d-489d-b8bf-bc8bdc69f5e1" providerId="ADAL" clId="{E7E09D0B-B540-4EA9-92EC-035EA0811705}" dt="2026-09-25T10:59:09.853" v="707" actId="34135"/>
          <ac:spMkLst>
            <pc:docMk/>
            <pc:sldMk cId="1514886124" sldId="288"/>
            <ac:spMk id="5" creationId="{4D03A147-ADCB-F579-1FB9-B05D33C54CBA}"/>
          </ac:spMkLst>
        </pc:spChg>
        <pc:spChg chg="mod">
          <ac:chgData name="Helen Kettley" userId="4d242641-9e5d-489d-b8bf-bc8bdc69f5e1" providerId="ADAL" clId="{E7E09D0B-B540-4EA9-92EC-035EA0811705}" dt="2026-09-25T10:58:54.213" v="706" actId="2711"/>
          <ac:spMkLst>
            <pc:docMk/>
            <pc:sldMk cId="1514886124" sldId="288"/>
            <ac:spMk id="7" creationId="{8165E515-F452-9186-531C-FEC4879E632E}"/>
          </ac:spMkLst>
        </pc:spChg>
        <pc:spChg chg="mod">
          <ac:chgData name="Helen Kettley" userId="4d242641-9e5d-489d-b8bf-bc8bdc69f5e1" providerId="ADAL" clId="{E7E09D0B-B540-4EA9-92EC-035EA0811705}" dt="2026-09-25T11:02:40.513" v="736" actId="20577"/>
          <ac:spMkLst>
            <pc:docMk/>
            <pc:sldMk cId="1514886124" sldId="288"/>
            <ac:spMk id="8" creationId="{099384E8-3E60-D110-4061-20E75363B019}"/>
          </ac:spMkLst>
        </pc:spChg>
        <pc:spChg chg="mod">
          <ac:chgData name="Helen Kettley" userId="4d242641-9e5d-489d-b8bf-bc8bdc69f5e1" providerId="ADAL" clId="{E7E09D0B-B540-4EA9-92EC-035EA0811705}" dt="2026-09-21T11:06:31.617" v="390" actId="207"/>
          <ac:spMkLst>
            <pc:docMk/>
            <pc:sldMk cId="1514886124" sldId="288"/>
            <ac:spMk id="26" creationId="{D5F3C2F5-F058-0757-B0EC-7EDF1A0AD735}"/>
          </ac:spMkLst>
        </pc:spChg>
        <pc:picChg chg="add mod">
          <ac:chgData name="Helen Kettley" userId="4d242641-9e5d-489d-b8bf-bc8bdc69f5e1" providerId="ADAL" clId="{E7E09D0B-B540-4EA9-92EC-035EA0811705}" dt="2026-09-25T11:36:27.064" v="805" actId="34135"/>
          <ac:picMkLst>
            <pc:docMk/>
            <pc:sldMk cId="1514886124" sldId="288"/>
            <ac:picMk id="3" creationId="{17344E0C-0059-172A-14F4-C48368D411F6}"/>
          </ac:picMkLst>
        </pc:picChg>
        <pc:picChg chg="add mod ord">
          <ac:chgData name="Helen Kettley" userId="4d242641-9e5d-489d-b8bf-bc8bdc69f5e1" providerId="ADAL" clId="{E7E09D0B-B540-4EA9-92EC-035EA0811705}" dt="2026-09-25T11:59:39.043" v="978" actId="34135"/>
          <ac:picMkLst>
            <pc:docMk/>
            <pc:sldMk cId="1514886124" sldId="288"/>
            <ac:picMk id="6" creationId="{9348E1D5-A1F9-460A-2744-F1179DF8F7AF}"/>
          </ac:picMkLst>
        </pc:picChg>
        <pc:picChg chg="add mod ord">
          <ac:chgData name="Helen Kettley" userId="4d242641-9e5d-489d-b8bf-bc8bdc69f5e1" providerId="ADAL" clId="{E7E09D0B-B540-4EA9-92EC-035EA0811705}" dt="2026-09-25T11:53:13.345" v="867" actId="34135"/>
          <ac:picMkLst>
            <pc:docMk/>
            <pc:sldMk cId="1514886124" sldId="288"/>
            <ac:picMk id="9" creationId="{899B0333-5826-CA6B-1604-0F6ED233B662}"/>
          </ac:picMkLst>
        </pc:picChg>
        <pc:picChg chg="add del mod">
          <ac:chgData name="Helen Kettley" userId="4d242641-9e5d-489d-b8bf-bc8bdc69f5e1" providerId="ADAL" clId="{E7E09D0B-B540-4EA9-92EC-035EA0811705}" dt="2026-09-28T08:23:53.370" v="1402" actId="478"/>
          <ac:picMkLst>
            <pc:docMk/>
            <pc:sldMk cId="1514886124" sldId="288"/>
            <ac:picMk id="10" creationId="{15DF2D5B-DC35-6A3A-15F4-07C02E7D1EAB}"/>
          </ac:picMkLst>
        </pc:picChg>
        <pc:picChg chg="add mod">
          <ac:chgData name="Helen Kettley" userId="4d242641-9e5d-489d-b8bf-bc8bdc69f5e1" providerId="ADAL" clId="{E7E09D0B-B540-4EA9-92EC-035EA0811705}" dt="2026-09-25T12:48:29.266" v="1278" actId="34135"/>
          <ac:picMkLst>
            <pc:docMk/>
            <pc:sldMk cId="1514886124" sldId="288"/>
            <ac:picMk id="11" creationId="{EA1C23DF-C4C7-7C45-314E-CEC7228EC070}"/>
          </ac:picMkLst>
        </pc:picChg>
        <pc:picChg chg="add mod">
          <ac:chgData name="Helen Kettley" userId="4d242641-9e5d-489d-b8bf-bc8bdc69f5e1" providerId="ADAL" clId="{E7E09D0B-B540-4EA9-92EC-035EA0811705}" dt="2026-09-28T08:26:15.035" v="1425" actId="34135"/>
          <ac:picMkLst>
            <pc:docMk/>
            <pc:sldMk cId="1514886124" sldId="288"/>
            <ac:picMk id="12" creationId="{B3813581-5E6D-9F4D-CD3D-289918D8D3CF}"/>
          </ac:picMkLst>
        </pc:picChg>
      </pc:sldChg>
      <pc:sldChg chg="addSp delSp modSp add mod">
        <pc:chgData name="Helen Kettley" userId="4d242641-9e5d-489d-b8bf-bc8bdc69f5e1" providerId="ADAL" clId="{E7E09D0B-B540-4EA9-92EC-035EA0811705}" dt="2026-09-28T08:26:33.232" v="1426" actId="34135"/>
        <pc:sldMkLst>
          <pc:docMk/>
          <pc:sldMk cId="1724133772" sldId="289"/>
        </pc:sldMkLst>
        <pc:spChg chg="mod">
          <ac:chgData name="Helen Kettley" userId="4d242641-9e5d-489d-b8bf-bc8bdc69f5e1" providerId="ADAL" clId="{E7E09D0B-B540-4EA9-92EC-035EA0811705}" dt="2026-09-25T10:59:37.414" v="712" actId="34135"/>
          <ac:spMkLst>
            <pc:docMk/>
            <pc:sldMk cId="1724133772" sldId="289"/>
            <ac:spMk id="5" creationId="{AA584E40-BFE2-B3A8-3D83-7745BE8EC091}"/>
          </ac:spMkLst>
        </pc:spChg>
        <pc:spChg chg="mod">
          <ac:chgData name="Helen Kettley" userId="4d242641-9e5d-489d-b8bf-bc8bdc69f5e1" providerId="ADAL" clId="{E7E09D0B-B540-4EA9-92EC-035EA0811705}" dt="2026-09-25T11:00:00.708" v="716" actId="2711"/>
          <ac:spMkLst>
            <pc:docMk/>
            <pc:sldMk cId="1724133772" sldId="289"/>
            <ac:spMk id="6" creationId="{C6E922AB-BC4F-B858-BF89-A8354B44FD10}"/>
          </ac:spMkLst>
        </pc:spChg>
        <pc:spChg chg="mod">
          <ac:chgData name="Helen Kettley" userId="4d242641-9e5d-489d-b8bf-bc8bdc69f5e1" providerId="ADAL" clId="{E7E09D0B-B540-4EA9-92EC-035EA0811705}" dt="2026-09-25T11:00:15.510" v="719" actId="2711"/>
          <ac:spMkLst>
            <pc:docMk/>
            <pc:sldMk cId="1724133772" sldId="289"/>
            <ac:spMk id="7" creationId="{5253DA35-3BA2-9F22-2BB0-635428ED0ABB}"/>
          </ac:spMkLst>
        </pc:spChg>
        <pc:spChg chg="mod">
          <ac:chgData name="Helen Kettley" userId="4d242641-9e5d-489d-b8bf-bc8bdc69f5e1" providerId="ADAL" clId="{E7E09D0B-B540-4EA9-92EC-035EA0811705}" dt="2026-09-25T11:02:37.424" v="735" actId="20577"/>
          <ac:spMkLst>
            <pc:docMk/>
            <pc:sldMk cId="1724133772" sldId="289"/>
            <ac:spMk id="8" creationId="{7D07D4CF-6CCB-8EA2-6575-CE883F5C6EE8}"/>
          </ac:spMkLst>
        </pc:spChg>
        <pc:spChg chg="add mod">
          <ac:chgData name="Helen Kettley" userId="4d242641-9e5d-489d-b8bf-bc8bdc69f5e1" providerId="ADAL" clId="{E7E09D0B-B540-4EA9-92EC-035EA0811705}" dt="2026-09-25T11:00:04.447" v="717" actId="2711"/>
          <ac:spMkLst>
            <pc:docMk/>
            <pc:sldMk cId="1724133772" sldId="289"/>
            <ac:spMk id="11" creationId="{478D6EAE-E43D-D2BA-251E-4E8BF00AF300}"/>
          </ac:spMkLst>
        </pc:spChg>
        <pc:spChg chg="add mod">
          <ac:chgData name="Helen Kettley" userId="4d242641-9e5d-489d-b8bf-bc8bdc69f5e1" providerId="ADAL" clId="{E7E09D0B-B540-4EA9-92EC-035EA0811705}" dt="2026-09-25T11:00:10.065" v="718" actId="2711"/>
          <ac:spMkLst>
            <pc:docMk/>
            <pc:sldMk cId="1724133772" sldId="289"/>
            <ac:spMk id="15" creationId="{4C94F329-F4B5-F9D5-3FD6-9C91B6E74BF4}"/>
          </ac:spMkLst>
        </pc:spChg>
        <pc:picChg chg="add mod ord">
          <ac:chgData name="Helen Kettley" userId="4d242641-9e5d-489d-b8bf-bc8bdc69f5e1" providerId="ADAL" clId="{E7E09D0B-B540-4EA9-92EC-035EA0811705}" dt="2026-09-25T12:48:59.256" v="1301" actId="34135"/>
          <ac:picMkLst>
            <pc:docMk/>
            <pc:sldMk cId="1724133772" sldId="289"/>
            <ac:picMk id="3" creationId="{C936E67A-1CE0-D1B4-3CD0-EA216410CEC0}"/>
          </ac:picMkLst>
        </pc:picChg>
        <pc:picChg chg="add mod ord">
          <ac:chgData name="Helen Kettley" userId="4d242641-9e5d-489d-b8bf-bc8bdc69f5e1" providerId="ADAL" clId="{E7E09D0B-B540-4EA9-92EC-035EA0811705}" dt="2026-09-25T12:03:37.974" v="1048" actId="34135"/>
          <ac:picMkLst>
            <pc:docMk/>
            <pc:sldMk cId="1724133772" sldId="289"/>
            <ac:picMk id="4" creationId="{7014CD3C-02D3-502B-AA65-AFEE80CFDDBF}"/>
          </ac:picMkLst>
        </pc:picChg>
        <pc:picChg chg="add del mod ord">
          <ac:chgData name="Helen Kettley" userId="4d242641-9e5d-489d-b8bf-bc8bdc69f5e1" providerId="ADAL" clId="{E7E09D0B-B540-4EA9-92EC-035EA0811705}" dt="2026-09-25T12:48:52.606" v="1299" actId="478"/>
          <ac:picMkLst>
            <pc:docMk/>
            <pc:sldMk cId="1724133772" sldId="289"/>
            <ac:picMk id="9" creationId="{1F687D42-C3AD-B5BA-B509-5128D69DF093}"/>
          </ac:picMkLst>
        </pc:picChg>
        <pc:picChg chg="add mod">
          <ac:chgData name="Helen Kettley" userId="4d242641-9e5d-489d-b8bf-bc8bdc69f5e1" providerId="ADAL" clId="{E7E09D0B-B540-4EA9-92EC-035EA0811705}" dt="2026-09-28T08:26:33.232" v="1426" actId="34135"/>
          <ac:picMkLst>
            <pc:docMk/>
            <pc:sldMk cId="1724133772" sldId="289"/>
            <ac:picMk id="10" creationId="{D9FF075D-5B7B-4991-2F72-9E31ECD57BE7}"/>
          </ac:picMkLst>
        </pc:picChg>
        <pc:picChg chg="add mod">
          <ac:chgData name="Helen Kettley" userId="4d242641-9e5d-489d-b8bf-bc8bdc69f5e1" providerId="ADAL" clId="{E7E09D0B-B540-4EA9-92EC-035EA0811705}" dt="2026-09-25T12:49:09.984" v="1304" actId="34135"/>
          <ac:picMkLst>
            <pc:docMk/>
            <pc:sldMk cId="1724133772" sldId="289"/>
            <ac:picMk id="12" creationId="{1F3F9F62-51F7-40E1-00F5-C905D2DBF75E}"/>
          </ac:picMkLst>
        </pc:picChg>
        <pc:picChg chg="add mod ord">
          <ac:chgData name="Helen Kettley" userId="4d242641-9e5d-489d-b8bf-bc8bdc69f5e1" providerId="ADAL" clId="{E7E09D0B-B540-4EA9-92EC-035EA0811705}" dt="2026-09-25T12:03:58.434" v="1065" actId="34135"/>
          <ac:picMkLst>
            <pc:docMk/>
            <pc:sldMk cId="1724133772" sldId="289"/>
            <ac:picMk id="14" creationId="{0F238839-66F0-85AC-A80C-FB2F675060EB}"/>
          </ac:picMkLst>
        </pc:picChg>
        <pc:picChg chg="add mod ord modCrop">
          <ac:chgData name="Helen Kettley" userId="4d242641-9e5d-489d-b8bf-bc8bdc69f5e1" providerId="ADAL" clId="{E7E09D0B-B540-4EA9-92EC-035EA0811705}" dt="2026-09-25T12:04:52.732" v="1084" actId="34135"/>
          <ac:picMkLst>
            <pc:docMk/>
            <pc:sldMk cId="1724133772" sldId="289"/>
            <ac:picMk id="19" creationId="{1B124385-5FA7-468A-719D-7C6B38DAFD5E}"/>
          </ac:picMkLst>
        </pc:picChg>
        <pc:picChg chg="add del mod">
          <ac:chgData name="Helen Kettley" userId="4d242641-9e5d-489d-b8bf-bc8bdc69f5e1" providerId="ADAL" clId="{E7E09D0B-B540-4EA9-92EC-035EA0811705}" dt="2026-09-28T08:23:55.821" v="1403" actId="478"/>
          <ac:picMkLst>
            <pc:docMk/>
            <pc:sldMk cId="1724133772" sldId="289"/>
            <ac:picMk id="21" creationId="{E4FEFF82-2BC4-8A33-6750-9438A91962CD}"/>
          </ac:picMkLst>
        </pc:picChg>
      </pc:sldChg>
      <pc:sldChg chg="add del">
        <pc:chgData name="Helen Kettley" userId="4d242641-9e5d-489d-b8bf-bc8bdc69f5e1" providerId="ADAL" clId="{E7E09D0B-B540-4EA9-92EC-035EA0811705}" dt="2026-09-28T08:24:25.303" v="1415"/>
        <pc:sldMkLst>
          <pc:docMk/>
          <pc:sldMk cId="1559796982" sldId="290"/>
        </pc:sldMkLst>
      </pc:sldChg>
    </pc:docChg>
  </pc:docChgLst>
  <pc:docChgLst>
    <pc:chgData name="Jacqui Segal" userId="S::jacqui.segal@place2be.org.uk::59150aa3-f316-4ec9-87ee-cfb8bfd9b3cb" providerId="AD" clId="Web-{751B7110-4799-3A85-FCDD-CDAB607FCBEB}"/>
    <pc:docChg chg="modSld">
      <pc:chgData name="Jacqui Segal" userId="S::jacqui.segal@place2be.org.uk::59150aa3-f316-4ec9-87ee-cfb8bfd9b3cb" providerId="AD" clId="Web-{751B7110-4799-3A85-FCDD-CDAB607FCBEB}" dt="2026-09-25T13:52:34.716" v="5" actId="20577"/>
      <pc:docMkLst>
        <pc:docMk/>
      </pc:docMkLst>
      <pc:sldChg chg="modSp">
        <pc:chgData name="Jacqui Segal" userId="S::jacqui.segal@place2be.org.uk::59150aa3-f316-4ec9-87ee-cfb8bfd9b3cb" providerId="AD" clId="Web-{751B7110-4799-3A85-FCDD-CDAB607FCBEB}" dt="2026-09-25T13:52:34.716" v="5" actId="20577"/>
        <pc:sldMkLst>
          <pc:docMk/>
          <pc:sldMk cId="4292144956" sldId="284"/>
        </pc:sldMkLst>
        <pc:spChg chg="mod">
          <ac:chgData name="Jacqui Segal" userId="S::jacqui.segal@place2be.org.uk::59150aa3-f316-4ec9-87ee-cfb8bfd9b3cb" providerId="AD" clId="Web-{751B7110-4799-3A85-FCDD-CDAB607FCBEB}" dt="2026-09-25T13:52:34.716" v="5" actId="20577"/>
          <ac:spMkLst>
            <pc:docMk/>
            <pc:sldMk cId="4292144956" sldId="284"/>
            <ac:spMk id="18" creationId="{09032F80-10DB-67B8-B63A-12BCD3D92375}"/>
          </ac:spMkLst>
        </pc:spChg>
      </pc:sldChg>
    </pc:docChg>
  </pc:docChgLst>
  <pc:docChgLst>
    <pc:chgData name="Jacqui Segal" userId="S::jacqui.segal@place2be.org.uk::59150aa3-f316-4ec9-87ee-cfb8bfd9b3cb" providerId="AD" clId="Web-{AD8C26E5-703E-0732-41E4-66B2706B2C55}"/>
    <pc:docChg chg="modSld">
      <pc:chgData name="Jacqui Segal" userId="S::jacqui.segal@place2be.org.uk::59150aa3-f316-4ec9-87ee-cfb8bfd9b3cb" providerId="AD" clId="Web-{AD8C26E5-703E-0732-41E4-66B2706B2C55}" dt="2026-09-24T14:59:39.182" v="4" actId="20577"/>
      <pc:docMkLst>
        <pc:docMk/>
      </pc:docMkLst>
      <pc:sldChg chg="modSp">
        <pc:chgData name="Jacqui Segal" userId="S::jacqui.segal@place2be.org.uk::59150aa3-f316-4ec9-87ee-cfb8bfd9b3cb" providerId="AD" clId="Web-{AD8C26E5-703E-0732-41E4-66B2706B2C55}" dt="2026-09-24T14:59:21.229" v="0" actId="20577"/>
        <pc:sldMkLst>
          <pc:docMk/>
          <pc:sldMk cId="2228750005" sldId="269"/>
        </pc:sldMkLst>
        <pc:spChg chg="mod">
          <ac:chgData name="Jacqui Segal" userId="S::jacqui.segal@place2be.org.uk::59150aa3-f316-4ec9-87ee-cfb8bfd9b3cb" providerId="AD" clId="Web-{AD8C26E5-703E-0732-41E4-66B2706B2C55}" dt="2026-09-24T14:59:21.229" v="0" actId="20577"/>
          <ac:spMkLst>
            <pc:docMk/>
            <pc:sldMk cId="2228750005" sldId="269"/>
            <ac:spMk id="17" creationId="{C959BA8C-A4B0-D431-9D0E-6E7577313972}"/>
          </ac:spMkLst>
        </pc:spChg>
      </pc:sldChg>
      <pc:sldChg chg="modSp">
        <pc:chgData name="Jacqui Segal" userId="S::jacqui.segal@place2be.org.uk::59150aa3-f316-4ec9-87ee-cfb8bfd9b3cb" providerId="AD" clId="Web-{AD8C26E5-703E-0732-41E4-66B2706B2C55}" dt="2026-09-24T14:59:23.979" v="1" actId="20577"/>
        <pc:sldMkLst>
          <pc:docMk/>
          <pc:sldMk cId="2087826594" sldId="271"/>
        </pc:sldMkLst>
        <pc:spChg chg="mod">
          <ac:chgData name="Jacqui Segal" userId="S::jacqui.segal@place2be.org.uk::59150aa3-f316-4ec9-87ee-cfb8bfd9b3cb" providerId="AD" clId="Web-{AD8C26E5-703E-0732-41E4-66B2706B2C55}" dt="2026-09-24T14:59:23.979" v="1" actId="20577"/>
          <ac:spMkLst>
            <pc:docMk/>
            <pc:sldMk cId="2087826594" sldId="271"/>
            <ac:spMk id="8" creationId="{FF1ACCD8-6A1C-49B2-300D-E7737155FF7B}"/>
          </ac:spMkLst>
        </pc:spChg>
      </pc:sldChg>
      <pc:sldChg chg="modSp">
        <pc:chgData name="Jacqui Segal" userId="S::jacqui.segal@place2be.org.uk::59150aa3-f316-4ec9-87ee-cfb8bfd9b3cb" providerId="AD" clId="Web-{AD8C26E5-703E-0732-41E4-66B2706B2C55}" dt="2026-09-24T14:59:27.932" v="2" actId="20577"/>
        <pc:sldMkLst>
          <pc:docMk/>
          <pc:sldMk cId="1514886124" sldId="288"/>
        </pc:sldMkLst>
        <pc:spChg chg="mod">
          <ac:chgData name="Jacqui Segal" userId="S::jacqui.segal@place2be.org.uk::59150aa3-f316-4ec9-87ee-cfb8bfd9b3cb" providerId="AD" clId="Web-{AD8C26E5-703E-0732-41E4-66B2706B2C55}" dt="2026-09-24T14:59:27.932" v="2" actId="20577"/>
          <ac:spMkLst>
            <pc:docMk/>
            <pc:sldMk cId="1514886124" sldId="288"/>
            <ac:spMk id="8" creationId="{099384E8-3E60-D110-4061-20E75363B019}"/>
          </ac:spMkLst>
        </pc:spChg>
      </pc:sldChg>
      <pc:sldChg chg="modSp">
        <pc:chgData name="Jacqui Segal" userId="S::jacqui.segal@place2be.org.uk::59150aa3-f316-4ec9-87ee-cfb8bfd9b3cb" providerId="AD" clId="Web-{AD8C26E5-703E-0732-41E4-66B2706B2C55}" dt="2026-09-24T14:59:39.182" v="4" actId="20577"/>
        <pc:sldMkLst>
          <pc:docMk/>
          <pc:sldMk cId="1724133772" sldId="289"/>
        </pc:sldMkLst>
        <pc:spChg chg="mod">
          <ac:chgData name="Jacqui Segal" userId="S::jacqui.segal@place2be.org.uk::59150aa3-f316-4ec9-87ee-cfb8bfd9b3cb" providerId="AD" clId="Web-{AD8C26E5-703E-0732-41E4-66B2706B2C55}" dt="2026-09-24T14:59:39.182" v="4" actId="20577"/>
          <ac:spMkLst>
            <pc:docMk/>
            <pc:sldMk cId="1724133772" sldId="289"/>
            <ac:spMk id="8" creationId="{7D07D4CF-6CCB-8EA2-6575-CE883F5C6EE8}"/>
          </ac:spMkLst>
        </pc:spChg>
      </pc:sldChg>
    </pc:docChg>
  </pc:docChgLst>
  <pc:docChgLst>
    <pc:chgData name="Catherine Lambert" userId="S::catherine.lambert@place2be.org.uk::75fb9847-d22b-438d-ae65-2462b9d0caa7" providerId="AD" clId="Web-{B5EDCC11-F9B5-82AA-A25D-78543FE14373}"/>
    <pc:docChg chg="modSld">
      <pc:chgData name="Catherine Lambert" userId="S::catherine.lambert@place2be.org.uk::75fb9847-d22b-438d-ae65-2462b9d0caa7" providerId="AD" clId="Web-{B5EDCC11-F9B5-82AA-A25D-78543FE14373}" dt="2026-09-24T15:53:05.165" v="125"/>
      <pc:docMkLst>
        <pc:docMk/>
      </pc:docMkLst>
      <pc:sldChg chg="modNotes">
        <pc:chgData name="Catherine Lambert" userId="S::catherine.lambert@place2be.org.uk::75fb9847-d22b-438d-ae65-2462b9d0caa7" providerId="AD" clId="Web-{B5EDCC11-F9B5-82AA-A25D-78543FE14373}" dt="2026-09-24T15:51:37.741" v="118"/>
        <pc:sldMkLst>
          <pc:docMk/>
          <pc:sldMk cId="2141069972" sldId="266"/>
        </pc:sldMkLst>
      </pc:sldChg>
      <pc:sldChg chg="modSp">
        <pc:chgData name="Catherine Lambert" userId="S::catherine.lambert@place2be.org.uk::75fb9847-d22b-438d-ae65-2462b9d0caa7" providerId="AD" clId="Web-{B5EDCC11-F9B5-82AA-A25D-78543FE14373}" dt="2026-09-24T15:22:27.866" v="5" actId="20577"/>
        <pc:sldMkLst>
          <pc:docMk/>
          <pc:sldMk cId="2442918568" sldId="268"/>
        </pc:sldMkLst>
        <pc:spChg chg="mod">
          <ac:chgData name="Catherine Lambert" userId="S::catherine.lambert@place2be.org.uk::75fb9847-d22b-438d-ae65-2462b9d0caa7" providerId="AD" clId="Web-{B5EDCC11-F9B5-82AA-A25D-78543FE14373}" dt="2026-09-24T15:22:27.866" v="5" actId="20577"/>
          <ac:spMkLst>
            <pc:docMk/>
            <pc:sldMk cId="2442918568" sldId="268"/>
            <ac:spMk id="17" creationId="{9C2CE0E0-F9F3-5279-C353-FC0A8EE9C608}"/>
          </ac:spMkLst>
        </pc:spChg>
      </pc:sldChg>
      <pc:sldChg chg="modNotes">
        <pc:chgData name="Catherine Lambert" userId="S::catherine.lambert@place2be.org.uk::75fb9847-d22b-438d-ae65-2462b9d0caa7" providerId="AD" clId="Web-{B5EDCC11-F9B5-82AA-A25D-78543FE14373}" dt="2026-09-24T15:52:44.524" v="124"/>
        <pc:sldMkLst>
          <pc:docMk/>
          <pc:sldMk cId="2228750005" sldId="269"/>
        </pc:sldMkLst>
      </pc:sldChg>
      <pc:sldChg chg="modSp">
        <pc:chgData name="Catherine Lambert" userId="S::catherine.lambert@place2be.org.uk::75fb9847-d22b-438d-ae65-2462b9d0caa7" providerId="AD" clId="Web-{B5EDCC11-F9B5-82AA-A25D-78543FE14373}" dt="2026-09-24T15:26:29.465" v="95" actId="1076"/>
        <pc:sldMkLst>
          <pc:docMk/>
          <pc:sldMk cId="4292144956" sldId="284"/>
        </pc:sldMkLst>
        <pc:spChg chg="mod">
          <ac:chgData name="Catherine Lambert" userId="S::catherine.lambert@place2be.org.uk::75fb9847-d22b-438d-ae65-2462b9d0caa7" providerId="AD" clId="Web-{B5EDCC11-F9B5-82AA-A25D-78543FE14373}" dt="2026-09-24T15:26:22.871" v="93" actId="20577"/>
          <ac:spMkLst>
            <pc:docMk/>
            <pc:sldMk cId="4292144956" sldId="284"/>
            <ac:spMk id="18" creationId="{09032F80-10DB-67B8-B63A-12BCD3D92375}"/>
          </ac:spMkLst>
        </pc:spChg>
      </pc:sldChg>
      <pc:sldChg chg="modNotes">
        <pc:chgData name="Catherine Lambert" userId="S::catherine.lambert@place2be.org.uk::75fb9847-d22b-438d-ae65-2462b9d0caa7" providerId="AD" clId="Web-{B5EDCC11-F9B5-82AA-A25D-78543FE14373}" dt="2026-09-24T15:53:05.165" v="125"/>
        <pc:sldMkLst>
          <pc:docMk/>
          <pc:sldMk cId="478171671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C23D3-C262-CE48-B089-B06C60F7E2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FB70D-E0D9-6943-8548-B5B5B380E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3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b="1"/>
              <a:t>Aim: </a:t>
            </a:r>
            <a:r>
              <a:rPr lang="en-GB" sz="1200" b="1"/>
              <a:t>To introduce children to the idea of </a:t>
            </a:r>
            <a:r>
              <a:rPr lang="en-GB" b="1"/>
              <a:t>Step Into Our World </a:t>
            </a:r>
            <a:br>
              <a:rPr lang="en-GB" b="1">
                <a:cs typeface="+mn-lt"/>
              </a:rPr>
            </a:br>
            <a:r>
              <a:rPr lang="en-GB" b="1"/>
              <a:t>You</a:t>
            </a:r>
            <a:r>
              <a:rPr lang="en-GB" sz="1200" b="1"/>
              <a:t> will need: Laptop / projector, story book to read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27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0000"/>
              </a:lnSpc>
              <a:spcBef>
                <a:spcPts val="400"/>
              </a:spcBef>
            </a:pPr>
            <a:r>
              <a:rPr lang="en-GB" dirty="0"/>
              <a:t>Suggestions of songs to play as children are coming into Assembly which some children and young people suggested:</a:t>
            </a:r>
            <a:br>
              <a:rPr lang="en-GB" dirty="0">
                <a:cs typeface="+mn-lt"/>
              </a:rPr>
            </a:br>
            <a:r>
              <a:rPr lang="en-GB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Some Music suggestions from our CYP:</a:t>
            </a:r>
            <a:br>
              <a:rPr lang="en-GB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</a:br>
            <a:r>
              <a:rPr lang="en-GB" dirty="0"/>
              <a:t>“You’ve Got a Friend in Me” – Randy Newman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en-GB" dirty="0"/>
              <a:t>“Count on Me” – Bruno Mars</a:t>
            </a:r>
          </a:p>
          <a:p>
            <a:pPr>
              <a:lnSpc>
                <a:spcPct val="170000"/>
              </a:lnSpc>
              <a:spcBef>
                <a:spcPts val="400"/>
              </a:spcBef>
            </a:pPr>
            <a:endParaRPr lang="en-GB" sz="16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lvl="0">
              <a:lnSpc>
                <a:spcPct val="170000"/>
              </a:lnSpc>
              <a:spcBef>
                <a:spcPts val="400"/>
              </a:spcBef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28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Ask the children to r</a:t>
            </a:r>
            <a:r>
              <a:rPr lang="en-GB" sz="1200"/>
              <a:t>aise their hands</a:t>
            </a:r>
            <a:r>
              <a:rPr lang="en-GB" sz="1200" ker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GB" sz="120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2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55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79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73755-FE05-3339-2880-28DBD33C9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1AE377-2310-0AED-91E7-A647C306E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0DF0D8-48FD-EE13-BEA1-D55FA648C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FD202-4D4A-8246-6DCE-8B0B59796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18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38785-6C99-EB4B-AD83-91C2DCF62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A2D4F7-5AE6-F4B5-B24B-AB474BFC6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FDECE9-B667-C38D-638E-5E5C692C4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68DD2-8D84-D204-40FF-1BE714B91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53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0FC6B-79B6-80F0-9631-23938DD28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0375D5-84EB-DA79-F25C-FB0CA0826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2F223-2053-6E01-4630-C1380D6B1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1C3A8-832A-A7B4-2619-3792643594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90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871E3-64E2-353E-6A7C-4A3CF8175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B9544-42D2-1B11-2583-5E918F2A9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C6F46C-E43B-557D-C216-3C73C1D83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88956-00D1-BB36-56D5-92935BB50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03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19287-6185-5BF9-525B-3CF6FAC20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73A61-01D1-5D2D-D4AD-55D49E3B0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3B3549-218F-7378-9619-7B06213BC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BEC61-01EF-9FAC-1311-F556F9DAA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64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C6B9-F99F-94D8-DFCD-59BAA570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056C3-E795-738F-A095-EC24BA10A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5F1F3-D73C-960B-1C93-D7B4D15F9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EF5D6-731F-E5E8-E2AC-083775F4C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67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74EB5-86BE-FD80-5445-67DA4B4A9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D734B-F2B8-194E-C7DC-F2389B7B7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D934BF-3485-97CD-6392-AD95ABED3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85965-9181-FD08-D7C9-269DB8311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6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47B7-4399-E24A-BD3D-D61BF3908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BFECC-E82F-B44E-A77C-E129BEF6F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2EFE-1256-564A-9F54-17F288A8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CBAD0-BA75-414D-BD8A-3FB54B9E2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0872D-2B5A-B54A-ACA1-7C13DB5B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5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683F0-CB11-114E-97C8-2C1B22513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A25B-FAE8-AA4B-8E5D-B7CC1D830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1242-15E8-9649-8E6E-1B426EE02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8EC87-13A5-E94F-8A53-E9B1A8802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A808-AEA5-084F-ADEC-74BDC3260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4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D4BF-EB0A-F94C-B001-3E0C599D5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B7A75-6C79-C44E-B422-789E7D759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B7C6A-6B42-F446-A82D-E8DFED82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AE878-B9C2-E346-8AB7-1A0662373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CE675-FA3F-A546-AA6D-DD41F326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9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D8EFB-5E22-4C40-9ECE-D95A59D2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E9EDC-3E97-1C4C-AB17-2E5F01896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D1D1E-D6F6-B548-92BF-B448C8900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9ED6F-61C4-8942-B22B-58BF5FA4D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C69DF-AD4F-C044-912F-823A6DB00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83906-9E54-6047-9415-39A7B9A2E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96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821B9-50B1-FA4B-997D-1ECAD3AE5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1B658-9F5A-BC4E-8623-6DD6DF0F3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853FB-6F08-2C43-8FFA-E1D341553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8718F-0180-6C42-BD49-1E2548DC4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F141D0-EAB4-4045-B0FA-F9A9A41DD8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EE564B-6342-A949-85B0-E895DB78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FDE4AD-C8A0-A449-AB2F-35C839B6D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D7D0A-F0E1-B64E-A8B3-BBFD5707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7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E6CA-2645-7044-A99C-2351EBD67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DAC427-F0B9-4C4D-BD4F-AC2536DDD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47773-EE71-CD4C-973D-4186E6B8C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20AFC5-96FE-DB43-86B9-DB37A699C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4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E17257-1F81-2A44-A78D-5DBBCE84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B6BFB4-5F40-0F45-AD68-E8CC3598E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0C63E-F04D-1C4A-B007-A8847ACD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2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80842-9084-F14B-9EFD-106FA377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A6B5E-11BF-CC49-95FF-522F64C6C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C7962-6C35-A541-81C1-6758A09F2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2D3B3-E39F-4341-806A-AB3389E7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7AB81-5345-984C-BB38-CBF95897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8F661-C5AA-9840-8F3D-ED98887D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80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1D99-4C18-B845-87CA-B83092E19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5018A3-A6FF-4049-8ED5-63AC685538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42BC5-DA2C-5D49-A5B6-5DEEE19BF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BDBDD-C2AC-5A4C-966A-6FBB87D09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C37B6-F685-4F45-B748-AA36A80BB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26CE2-1FC1-AA45-9B9C-47E778CF9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6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F2062-705A-FF47-81C7-AF8DE426B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4F475-1357-EB40-ACA7-7A352FED2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C490A-6058-8C48-975D-B7AF735DD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5A2DD-9359-1642-9158-6CF4B15B4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20898-4114-0A47-9D26-FDB1076E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5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9DBA96-A621-5847-88E9-DC9DDC2CCB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A53DE-E668-B043-BF41-C514285DA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C9048-83C9-AF46-8695-E45A0ACB9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C1A2-8E58-C946-A6E8-82D8492D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A1417-E544-FB44-8665-B35BE1F73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7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5A87D3-1E33-6A46-8532-73DD9BB4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EAE42-1087-E044-A6E1-65CF60A60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31B3A-BC22-0D40-9CCE-9DB0D5ED5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FD8E5-8FA7-1443-82B1-8DDC9B8C7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3400A-0082-924B-92BD-15D3CA749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9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1D775E-1743-C57F-7C98-21AFFD1CC3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4E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-form: Shape 18">
            <a:extLst>
              <a:ext uri="{FF2B5EF4-FFF2-40B4-BE49-F238E27FC236}">
                <a16:creationId xmlns:a16="http://schemas.microsoft.com/office/drawing/2014/main" id="{A6122891-040A-A785-05CF-1E85C58359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464173"/>
            <a:ext cx="12192000" cy="3599180"/>
          </a:xfrm>
          <a:custGeom>
            <a:avLst/>
            <a:gdLst>
              <a:gd name="csX0" fmla="*/ 0 w 12192000"/>
              <a:gd name="csY0" fmla="*/ 0 h 3599180"/>
              <a:gd name="csX1" fmla="*/ 12192000 w 12192000"/>
              <a:gd name="csY1" fmla="*/ 0 h 3599180"/>
              <a:gd name="csX2" fmla="*/ 12192000 w 12192000"/>
              <a:gd name="csY2" fmla="*/ 3046653 h 3599180"/>
              <a:gd name="csX3" fmla="*/ 12027644 w 12192000"/>
              <a:gd name="csY3" fmla="*/ 3081650 h 3599180"/>
              <a:gd name="csX4" fmla="*/ 6369583 w 12192000"/>
              <a:gd name="csY4" fmla="*/ 3599180 h 3599180"/>
              <a:gd name="csX5" fmla="*/ 711521 w 12192000"/>
              <a:gd name="csY5" fmla="*/ 3081650 h 3599180"/>
              <a:gd name="csX6" fmla="*/ 0 w 12192000"/>
              <a:gd name="csY6" fmla="*/ 2922327 h 3599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3599180">
                <a:moveTo>
                  <a:pt x="0" y="0"/>
                </a:moveTo>
                <a:lnTo>
                  <a:pt x="12192000" y="0"/>
                </a:lnTo>
                <a:lnTo>
                  <a:pt x="12192000" y="3046653"/>
                </a:lnTo>
                <a:lnTo>
                  <a:pt x="12027644" y="3081650"/>
                </a:lnTo>
                <a:cubicBezTo>
                  <a:pt x="10412518" y="3408392"/>
                  <a:pt x="8465456" y="3599180"/>
                  <a:pt x="6369583" y="3599180"/>
                </a:cubicBezTo>
                <a:cubicBezTo>
                  <a:pt x="4273709" y="3599180"/>
                  <a:pt x="2326647" y="3408392"/>
                  <a:pt x="711521" y="3081650"/>
                </a:cubicBezTo>
                <a:lnTo>
                  <a:pt x="0" y="2922327"/>
                </a:lnTo>
                <a:close/>
              </a:path>
            </a:pathLst>
          </a:custGeom>
          <a:solidFill>
            <a:srgbClr val="F7BF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13" name="Free-form: Shape 12">
            <a:extLst>
              <a:ext uri="{FF2B5EF4-FFF2-40B4-BE49-F238E27FC236}">
                <a16:creationId xmlns:a16="http://schemas.microsoft.com/office/drawing/2014/main" id="{092FE72D-78A6-D0B4-394D-538C72C797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3898571"/>
          </a:xfrm>
          <a:custGeom>
            <a:avLst/>
            <a:gdLst>
              <a:gd name="csX0" fmla="*/ 0 w 12191999"/>
              <a:gd name="csY0" fmla="*/ 0 h 3599180"/>
              <a:gd name="csX1" fmla="*/ 12191999 w 12191999"/>
              <a:gd name="csY1" fmla="*/ 0 h 3599180"/>
              <a:gd name="csX2" fmla="*/ 12191999 w 12191999"/>
              <a:gd name="csY2" fmla="*/ 2697897 h 3599180"/>
              <a:gd name="csX3" fmla="*/ 12152919 w 12191999"/>
              <a:gd name="csY3" fmla="*/ 2711622 h 3599180"/>
              <a:gd name="csX4" fmla="*/ 5753845 w 12191999"/>
              <a:gd name="csY4" fmla="*/ 3599180 h 3599180"/>
              <a:gd name="csX5" fmla="*/ 694096 w 12191999"/>
              <a:gd name="csY5" fmla="*/ 3081650 h 3599180"/>
              <a:gd name="csX6" fmla="*/ 0 w 12191999"/>
              <a:gd name="csY6" fmla="*/ 2907850 h 3599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1999" h="3599180">
                <a:moveTo>
                  <a:pt x="0" y="0"/>
                </a:moveTo>
                <a:lnTo>
                  <a:pt x="12191999" y="0"/>
                </a:lnTo>
                <a:lnTo>
                  <a:pt x="12191999" y="2697897"/>
                </a:lnTo>
                <a:lnTo>
                  <a:pt x="12152919" y="2711622"/>
                </a:lnTo>
                <a:cubicBezTo>
                  <a:pt x="10515253" y="3260001"/>
                  <a:pt x="8252839" y="3599180"/>
                  <a:pt x="5753845" y="3599180"/>
                </a:cubicBezTo>
                <a:cubicBezTo>
                  <a:pt x="3879600" y="3599180"/>
                  <a:pt x="2138430" y="3408392"/>
                  <a:pt x="694096" y="3081650"/>
                </a:cubicBezTo>
                <a:lnTo>
                  <a:pt x="0" y="2907850"/>
                </a:ln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520EDE-DD8D-AB3B-BA71-2C54B06732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3247" y="343793"/>
            <a:ext cx="2274005" cy="212159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83BD020-4FF1-2847-B11D-66D3FDF583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23204"/>
            <a:ext cx="12191999" cy="1666809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4000" b="1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Assembly guide for primary schools 2027</a:t>
            </a:r>
          </a:p>
          <a:p>
            <a:pPr>
              <a:lnSpc>
                <a:spcPct val="100000"/>
              </a:lnSpc>
            </a:pPr>
            <a:r>
              <a:rPr lang="en-GB" sz="4000" b="1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KS2, P4, P5-P7 (Scotland)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2C0441-73E6-BB4B-091A-91BC8FE043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03895" cy="4706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80533B-9AAD-8069-91D7-C092090237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0305" y="1403239"/>
            <a:ext cx="981541" cy="847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738E4C-13B7-E53A-57D2-4074BDC1D6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7523" y="3033851"/>
            <a:ext cx="1005927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69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6FCA9-463E-3138-4C9B-97813793F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-form: Shape 28">
            <a:extLst>
              <a:ext uri="{FF2B5EF4-FFF2-40B4-BE49-F238E27FC236}">
                <a16:creationId xmlns:a16="http://schemas.microsoft.com/office/drawing/2014/main" id="{28EADF3E-56BF-F130-CF51-75463B3751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165780"/>
            <a:ext cx="9578138" cy="692221"/>
          </a:xfrm>
          <a:custGeom>
            <a:avLst/>
            <a:gdLst>
              <a:gd name="csX0" fmla="*/ 1647421 w 9578138"/>
              <a:gd name="csY0" fmla="*/ 0 h 692221"/>
              <a:gd name="csX1" fmla="*/ 8621442 w 9578138"/>
              <a:gd name="csY1" fmla="*/ 517530 h 692221"/>
              <a:gd name="csX2" fmla="*/ 9578138 w 9578138"/>
              <a:gd name="csY2" fmla="*/ 691330 h 692221"/>
              <a:gd name="csX3" fmla="*/ 9578138 w 9578138"/>
              <a:gd name="csY3" fmla="*/ 692221 h 692221"/>
              <a:gd name="csX4" fmla="*/ 0 w 9578138"/>
              <a:gd name="csY4" fmla="*/ 692221 h 692221"/>
              <a:gd name="csX5" fmla="*/ 0 w 9578138"/>
              <a:gd name="csY5" fmla="*/ 27132 h 692221"/>
              <a:gd name="csX6" fmla="*/ 372084 w 9578138"/>
              <a:gd name="csY6" fmla="*/ 15645 h 692221"/>
              <a:gd name="csX7" fmla="*/ 1647421 w 9578138"/>
              <a:gd name="csY7" fmla="*/ 0 h 692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578138" h="692221">
                <a:moveTo>
                  <a:pt x="1647421" y="0"/>
                </a:moveTo>
                <a:cubicBezTo>
                  <a:pt x="4230756" y="0"/>
                  <a:pt x="6630669" y="190788"/>
                  <a:pt x="8621442" y="517530"/>
                </a:cubicBezTo>
                <a:lnTo>
                  <a:pt x="9578138" y="691330"/>
                </a:lnTo>
                <a:lnTo>
                  <a:pt x="9578138" y="692221"/>
                </a:lnTo>
                <a:lnTo>
                  <a:pt x="0" y="692221"/>
                </a:lnTo>
                <a:lnTo>
                  <a:pt x="0" y="27132"/>
                </a:lnTo>
                <a:lnTo>
                  <a:pt x="372084" y="15645"/>
                </a:lnTo>
                <a:cubicBezTo>
                  <a:pt x="791405" y="5300"/>
                  <a:pt x="1216866" y="0"/>
                  <a:pt x="1647421" y="0"/>
                </a:cubicBezTo>
                <a:close/>
              </a:path>
            </a:pathLst>
          </a:custGeom>
          <a:solidFill>
            <a:srgbClr val="AA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Free-form: Shape 22">
            <a:extLst>
              <a:ext uri="{FF2B5EF4-FFF2-40B4-BE49-F238E27FC236}">
                <a16:creationId xmlns:a16="http://schemas.microsoft.com/office/drawing/2014/main" id="{4BB68F0F-D695-32C5-C94E-3A102ACF1F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2340247"/>
          </a:xfrm>
          <a:custGeom>
            <a:avLst/>
            <a:gdLst>
              <a:gd name="csX0" fmla="*/ 0 w 12192000"/>
              <a:gd name="csY0" fmla="*/ 0 h 2340247"/>
              <a:gd name="csX1" fmla="*/ 12192000 w 12192000"/>
              <a:gd name="csY1" fmla="*/ 0 h 2340247"/>
              <a:gd name="csX2" fmla="*/ 12192000 w 12192000"/>
              <a:gd name="csY2" fmla="*/ 1934451 h 2340247"/>
              <a:gd name="csX3" fmla="*/ 11905262 w 12192000"/>
              <a:gd name="csY3" fmla="*/ 1974505 h 2340247"/>
              <a:gd name="csX4" fmla="*/ 5959678 w 12192000"/>
              <a:gd name="csY4" fmla="*/ 2340247 h 2340247"/>
              <a:gd name="csX5" fmla="*/ 551923 w 12192000"/>
              <a:gd name="csY5" fmla="*/ 2041425 h 2340247"/>
              <a:gd name="csX6" fmla="*/ 0 w 12192000"/>
              <a:gd name="csY6" fmla="*/ 1970688 h 23402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2340247">
                <a:moveTo>
                  <a:pt x="0" y="0"/>
                </a:moveTo>
                <a:lnTo>
                  <a:pt x="12192000" y="0"/>
                </a:lnTo>
                <a:lnTo>
                  <a:pt x="12192000" y="1934451"/>
                </a:lnTo>
                <a:lnTo>
                  <a:pt x="11905262" y="1974505"/>
                </a:lnTo>
                <a:cubicBezTo>
                  <a:pt x="10137859" y="2207755"/>
                  <a:pt x="8112457" y="2340247"/>
                  <a:pt x="5959678" y="2340247"/>
                </a:cubicBezTo>
                <a:cubicBezTo>
                  <a:pt x="4022176" y="2340247"/>
                  <a:pt x="2187850" y="2232929"/>
                  <a:pt x="551923" y="2041425"/>
                </a:cubicBezTo>
                <a:lnTo>
                  <a:pt x="0" y="1970688"/>
                </a:ln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3" name="Free-form: Shape 42">
            <a:extLst>
              <a:ext uri="{FF2B5EF4-FFF2-40B4-BE49-F238E27FC236}">
                <a16:creationId xmlns:a16="http://schemas.microsoft.com/office/drawing/2014/main" id="{7E0F3C68-D841-0033-26B9-FA436F5E4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C959BA8C-A4B0-D431-9D0E-6E7577313972}"/>
              </a:ext>
            </a:extLst>
          </p:cNvPr>
          <p:cNvSpPr txBox="1">
            <a:spLocks/>
          </p:cNvSpPr>
          <p:nvPr/>
        </p:nvSpPr>
        <p:spPr>
          <a:xfrm>
            <a:off x="456240" y="1275424"/>
            <a:ext cx="8504880" cy="430715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GB" sz="7200" b="1" dirty="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Hello and welcome</a:t>
            </a:r>
          </a:p>
        </p:txBody>
      </p:sp>
      <p:sp>
        <p:nvSpPr>
          <p:cNvPr id="37" name="Free-form: Shape 36">
            <a:extLst>
              <a:ext uri="{FF2B5EF4-FFF2-40B4-BE49-F238E27FC236}">
                <a16:creationId xmlns:a16="http://schemas.microsoft.com/office/drawing/2014/main" id="{A624DB4C-E16D-C597-377A-F25C7E0D2E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063916" y="2737308"/>
            <a:ext cx="4128084" cy="4120692"/>
          </a:xfrm>
          <a:custGeom>
            <a:avLst/>
            <a:gdLst>
              <a:gd name="csX0" fmla="*/ 2386356 w 4128084"/>
              <a:gd name="csY0" fmla="*/ 1913 h 4120692"/>
              <a:gd name="csX1" fmla="*/ 2636002 w 4128084"/>
              <a:gd name="csY1" fmla="*/ 5511 h 4120692"/>
              <a:gd name="csX2" fmla="*/ 3507458 w 4128084"/>
              <a:gd name="csY2" fmla="*/ 271632 h 4120692"/>
              <a:gd name="csX3" fmla="*/ 4091604 w 4128084"/>
              <a:gd name="csY3" fmla="*/ 686673 h 4120692"/>
              <a:gd name="csX4" fmla="*/ 4128084 w 4128084"/>
              <a:gd name="csY4" fmla="*/ 719619 h 4120692"/>
              <a:gd name="csX5" fmla="*/ 4128084 w 4128084"/>
              <a:gd name="csY5" fmla="*/ 4120692 h 4120692"/>
              <a:gd name="csX6" fmla="*/ 381342 w 4128084"/>
              <a:gd name="csY6" fmla="*/ 4120692 h 4120692"/>
              <a:gd name="csX7" fmla="*/ 282191 w 4128084"/>
              <a:gd name="csY7" fmla="*/ 3961201 h 4120692"/>
              <a:gd name="csX8" fmla="*/ 14075 w 4128084"/>
              <a:gd name="csY8" fmla="*/ 2633050 h 4120692"/>
              <a:gd name="csX9" fmla="*/ 811181 w 4128084"/>
              <a:gd name="csY9" fmla="*/ 689660 h 4120692"/>
              <a:gd name="csX10" fmla="*/ 2386356 w 4128084"/>
              <a:gd name="csY10" fmla="*/ 1913 h 41206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128084" h="4120692">
                <a:moveTo>
                  <a:pt x="2386356" y="1913"/>
                </a:moveTo>
                <a:cubicBezTo>
                  <a:pt x="2470335" y="-1506"/>
                  <a:pt x="2553806" y="-361"/>
                  <a:pt x="2636002" y="5511"/>
                </a:cubicBezTo>
                <a:cubicBezTo>
                  <a:pt x="2976130" y="28652"/>
                  <a:pt x="3241794" y="123736"/>
                  <a:pt x="3507458" y="271632"/>
                </a:cubicBezTo>
                <a:cubicBezTo>
                  <a:pt x="3704042" y="382641"/>
                  <a:pt x="3900562" y="523291"/>
                  <a:pt x="4091604" y="686673"/>
                </a:cubicBezTo>
                <a:lnTo>
                  <a:pt x="4128084" y="719619"/>
                </a:lnTo>
                <a:lnTo>
                  <a:pt x="4128084" y="4120692"/>
                </a:lnTo>
                <a:lnTo>
                  <a:pt x="381342" y="4120692"/>
                </a:lnTo>
                <a:lnTo>
                  <a:pt x="282191" y="3961201"/>
                </a:lnTo>
                <a:cubicBezTo>
                  <a:pt x="69037" y="3572717"/>
                  <a:pt x="-40985" y="3117852"/>
                  <a:pt x="14075" y="2633050"/>
                </a:cubicBezTo>
                <a:cubicBezTo>
                  <a:pt x="101942" y="1857138"/>
                  <a:pt x="363597" y="1162792"/>
                  <a:pt x="811181" y="689660"/>
                </a:cubicBezTo>
                <a:cubicBezTo>
                  <a:pt x="1185776" y="273466"/>
                  <a:pt x="1798505" y="25848"/>
                  <a:pt x="2386356" y="1913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71C8A5-83B5-2CD0-952F-9ABBD5E47A39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248D66-E08A-FC93-597A-3ED386F23B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9991" y="4517751"/>
            <a:ext cx="1213209" cy="14509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CADAA9-B414-F370-013C-458B4D71F2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499" y="825927"/>
            <a:ext cx="1682642" cy="17436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F494A7-E86C-73BA-E84D-EAD6294604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175" y="2620913"/>
            <a:ext cx="4346825" cy="42370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43B0FC-70E5-B5A1-9DBE-BD35932DFBB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5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618B0-10EB-12EC-9309-5CC18B977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-form: Shape 28">
            <a:extLst>
              <a:ext uri="{FF2B5EF4-FFF2-40B4-BE49-F238E27FC236}">
                <a16:creationId xmlns:a16="http://schemas.microsoft.com/office/drawing/2014/main" id="{5D520AA2-1B05-9DB7-7FB8-82544737BE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31807"/>
            <a:ext cx="11604460" cy="2132256"/>
          </a:xfrm>
          <a:custGeom>
            <a:avLst/>
            <a:gdLst>
              <a:gd name="csX0" fmla="*/ 11525967 w 11604460"/>
              <a:gd name="csY0" fmla="*/ 0 h 2293199"/>
              <a:gd name="csX1" fmla="*/ 11604460 w 11604460"/>
              <a:gd name="csY1" fmla="*/ 1539593 h 2293199"/>
              <a:gd name="csX2" fmla="*/ 11230400 w 11604460"/>
              <a:gd name="csY2" fmla="*/ 1644859 h 2293199"/>
              <a:gd name="csX3" fmla="*/ 6435590 w 11604460"/>
              <a:gd name="csY3" fmla="*/ 2274341 h 2293199"/>
              <a:gd name="csX4" fmla="*/ 3050809 w 11604460"/>
              <a:gd name="csY4" fmla="*/ 2233419 h 2293199"/>
              <a:gd name="csX5" fmla="*/ 449568 w 11604460"/>
              <a:gd name="csY5" fmla="*/ 1912556 h 2293199"/>
              <a:gd name="csX6" fmla="*/ 214088 w 11604460"/>
              <a:gd name="csY6" fmla="*/ 1854784 h 2293199"/>
              <a:gd name="csX7" fmla="*/ 0 w 11604460"/>
              <a:gd name="csY7" fmla="*/ 1794086 h 2293199"/>
              <a:gd name="csX8" fmla="*/ 0 w 11604460"/>
              <a:gd name="csY8" fmla="*/ 587621 h 22931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604460" h="2293199">
                <a:moveTo>
                  <a:pt x="11525967" y="0"/>
                </a:moveTo>
                <a:lnTo>
                  <a:pt x="11604460" y="1539593"/>
                </a:lnTo>
                <a:lnTo>
                  <a:pt x="11230400" y="1644859"/>
                </a:lnTo>
                <a:cubicBezTo>
                  <a:pt x="9905099" y="1993672"/>
                  <a:pt x="8426098" y="2210851"/>
                  <a:pt x="6435590" y="2274341"/>
                </a:cubicBezTo>
                <a:cubicBezTo>
                  <a:pt x="5332258" y="2309366"/>
                  <a:pt x="4102322" y="2295536"/>
                  <a:pt x="3050809" y="2233419"/>
                </a:cubicBezTo>
                <a:cubicBezTo>
                  <a:pt x="1988749" y="2171575"/>
                  <a:pt x="1105114" y="2061443"/>
                  <a:pt x="449568" y="1912556"/>
                </a:cubicBezTo>
                <a:cubicBezTo>
                  <a:pt x="367725" y="1893874"/>
                  <a:pt x="289257" y="1874611"/>
                  <a:pt x="214088" y="1854784"/>
                </a:cubicBezTo>
                <a:lnTo>
                  <a:pt x="0" y="1794086"/>
                </a:lnTo>
                <a:lnTo>
                  <a:pt x="0" y="587621"/>
                </a:lnTo>
                <a:close/>
              </a:path>
            </a:pathLst>
          </a:custGeom>
          <a:solidFill>
            <a:srgbClr val="A197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" name="Free-form: Shape 17">
            <a:extLst>
              <a:ext uri="{FF2B5EF4-FFF2-40B4-BE49-F238E27FC236}">
                <a16:creationId xmlns:a16="http://schemas.microsoft.com/office/drawing/2014/main" id="{F1896D11-75E9-D76C-4870-7CA0327ABE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0" y="0"/>
            <a:ext cx="12192000" cy="2383255"/>
          </a:xfrm>
          <a:custGeom>
            <a:avLst/>
            <a:gdLst>
              <a:gd name="csX0" fmla="*/ 0 w 12192000"/>
              <a:gd name="csY0" fmla="*/ 0 h 2563144"/>
              <a:gd name="csX1" fmla="*/ 12192000 w 12192000"/>
              <a:gd name="csY1" fmla="*/ 0 h 2563144"/>
              <a:gd name="csX2" fmla="*/ 12192000 w 12192000"/>
              <a:gd name="csY2" fmla="*/ 1491305 h 2563144"/>
              <a:gd name="csX3" fmla="*/ 12110563 w 12192000"/>
              <a:gd name="csY3" fmla="*/ 1529508 h 2563144"/>
              <a:gd name="csX4" fmla="*/ 11646626 w 12192000"/>
              <a:gd name="csY4" fmla="*/ 1709516 h 2563144"/>
              <a:gd name="csX5" fmla="*/ 8952388 w 12192000"/>
              <a:gd name="csY5" fmla="*/ 2284676 h 2563144"/>
              <a:gd name="csX6" fmla="*/ 5426587 w 12192000"/>
              <a:gd name="csY6" fmla="*/ 2555445 h 2563144"/>
              <a:gd name="csX7" fmla="*/ 395478 w 12192000"/>
              <a:gd name="csY7" fmla="*/ 2067102 h 2563144"/>
              <a:gd name="csX8" fmla="*/ 0 w 12192000"/>
              <a:gd name="csY8" fmla="*/ 1957778 h 2563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2563144">
                <a:moveTo>
                  <a:pt x="0" y="0"/>
                </a:moveTo>
                <a:lnTo>
                  <a:pt x="12192000" y="0"/>
                </a:lnTo>
                <a:lnTo>
                  <a:pt x="12192000" y="1491305"/>
                </a:lnTo>
                <a:lnTo>
                  <a:pt x="12110563" y="1529508"/>
                </a:lnTo>
                <a:cubicBezTo>
                  <a:pt x="11969681" y="1591491"/>
                  <a:pt x="11815252" y="1651542"/>
                  <a:pt x="11646626" y="1709516"/>
                </a:cubicBezTo>
                <a:cubicBezTo>
                  <a:pt x="10971259" y="1940742"/>
                  <a:pt x="10056094" y="2137563"/>
                  <a:pt x="8952388" y="2284676"/>
                </a:cubicBezTo>
                <a:cubicBezTo>
                  <a:pt x="7859691" y="2431454"/>
                  <a:pt x="6578457" y="2528525"/>
                  <a:pt x="5426587" y="2555445"/>
                </a:cubicBezTo>
                <a:cubicBezTo>
                  <a:pt x="3348494" y="2603631"/>
                  <a:pt x="1795383" y="2423813"/>
                  <a:pt x="395478" y="2067102"/>
                </a:cubicBezTo>
                <a:lnTo>
                  <a:pt x="0" y="1957778"/>
                </a:lnTo>
                <a:close/>
              </a:path>
            </a:pathLst>
          </a:custGeom>
          <a:solidFill>
            <a:srgbClr val="159B85"/>
          </a:solidFill>
          <a:ln w="11161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34" name="Free-form: Shape 33">
            <a:extLst>
              <a:ext uri="{FF2B5EF4-FFF2-40B4-BE49-F238E27FC236}">
                <a16:creationId xmlns:a16="http://schemas.microsoft.com/office/drawing/2014/main" id="{00BB53E3-8AE8-9A25-2AB5-81B9B594EF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C2CE0E0-F9F3-5279-C353-FC0A8EE9C608}"/>
              </a:ext>
            </a:extLst>
          </p:cNvPr>
          <p:cNvSpPr txBox="1">
            <a:spLocks/>
          </p:cNvSpPr>
          <p:nvPr/>
        </p:nvSpPr>
        <p:spPr>
          <a:xfrm>
            <a:off x="636104" y="2710562"/>
            <a:ext cx="8093334" cy="349145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1600"/>
              </a:spcBef>
            </a:pPr>
            <a:r>
              <a:rPr lang="en-GB" sz="3000" dirty="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Today’s assembly has been inspired by Place2Be’s Children’s Mental Health Week. The theme this year is </a:t>
            </a:r>
            <a:r>
              <a:rPr lang="en-GB" sz="3000" b="1" dirty="0">
                <a:solidFill>
                  <a:srgbClr val="E84E0F"/>
                </a:solidFill>
                <a:latin typeface="Calibri"/>
                <a:ea typeface="Calibri"/>
                <a:cs typeface="Calibri"/>
              </a:rPr>
              <a:t>‘</a:t>
            </a:r>
            <a:r>
              <a:rPr lang="en-GB" sz="3500" b="1" dirty="0">
                <a:solidFill>
                  <a:srgbClr val="E84E0F"/>
                </a:solidFill>
                <a:latin typeface="Calibri"/>
                <a:ea typeface="Calibri"/>
                <a:cs typeface="Calibri"/>
              </a:rPr>
              <a:t>Step into Our World</a:t>
            </a:r>
            <a:r>
              <a:rPr lang="en-GB" sz="3000" b="1" dirty="0">
                <a:solidFill>
                  <a:srgbClr val="E84E0F"/>
                </a:solidFill>
                <a:latin typeface="Calibri"/>
                <a:ea typeface="Calibri"/>
                <a:cs typeface="Calibri"/>
              </a:rPr>
              <a:t>’ </a:t>
            </a:r>
            <a:r>
              <a:rPr lang="en-GB" sz="3000" dirty="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which is all about empathy and understanding how someone else is feeling.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3E2180-6831-2DFC-239F-F08BC72A8F81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F087D3-3C06-AE6A-913C-3A61203370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6163" y="1915250"/>
            <a:ext cx="3084843" cy="54929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61FEF9-A111-21DF-CB03-39C83DDB80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5446" y="1286928"/>
            <a:ext cx="3066554" cy="54929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37A352-C156-0D39-793F-2079C340F62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58" y="5226573"/>
            <a:ext cx="1036410" cy="9754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3E75B0-B059-DB71-73F8-C7CDD2E77B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9717" y="576455"/>
            <a:ext cx="810838" cy="7986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09AA7C-6794-5444-E162-BE6D73768EE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1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DE077-830D-9424-9508-CDA8B492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0D8FA2-CACB-60E7-D6A7-4D1B6E0DC5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89" y="241317"/>
            <a:ext cx="10766469" cy="4432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8E2BD8-331B-177B-9EF3-0E972CECA3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80" y="4374681"/>
            <a:ext cx="1426588" cy="12314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42D0B0-3FFC-5647-8C86-7763B66977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44317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91A210D2-AF80-F0A5-51E0-F3825A0A44DD}"/>
              </a:ext>
            </a:extLst>
          </p:cNvPr>
          <p:cNvSpPr txBox="1">
            <a:spLocks/>
          </p:cNvSpPr>
          <p:nvPr/>
        </p:nvSpPr>
        <p:spPr>
          <a:xfrm>
            <a:off x="636104" y="1567853"/>
            <a:ext cx="6315621" cy="235069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6000" b="1" dirty="0">
                <a:solidFill>
                  <a:srgbClr val="F2F2F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 WHAT DOES EMPATHY MEAN? </a:t>
            </a:r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CFF0F66B-D077-E217-F5AD-F4FD328503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0D2095-B14A-2C0B-0BAE-3A57203F7DF5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F027E-F84C-4340-439B-578DFB57D6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5799" y="1651565"/>
            <a:ext cx="4688230" cy="52064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43D6AA-996F-97C9-FBAA-E03C234E5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87829" y="1993987"/>
            <a:ext cx="4604171" cy="47613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EF7C3D-A210-5584-5C13-BF513CC846E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1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F3277-A07C-80FD-9E3E-CC62E22F2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C1575A8-27A7-7C57-C084-63675AC1D7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020"/>
            <a:ext cx="12192000" cy="17861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F67E64-EE5F-82FD-F5E8-9525B17C25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786128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FF1ACCD8-6A1C-49B2-300D-E7737155FF7B}"/>
              </a:ext>
            </a:extLst>
          </p:cNvPr>
          <p:cNvSpPr txBox="1">
            <a:spLocks/>
          </p:cNvSpPr>
          <p:nvPr/>
        </p:nvSpPr>
        <p:spPr>
          <a:xfrm>
            <a:off x="636104" y="541343"/>
            <a:ext cx="9977859" cy="93491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WHAT IS EMPATHY?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018027DF-FE00-7D23-E63F-CD87F87817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37A452-AF3B-A063-FA8A-F92A83DB1692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4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E07A390-ADC7-7CE4-35E2-7378FF262BC5}"/>
              </a:ext>
            </a:extLst>
          </p:cNvPr>
          <p:cNvSpPr txBox="1">
            <a:spLocks/>
          </p:cNvSpPr>
          <p:nvPr/>
        </p:nvSpPr>
        <p:spPr>
          <a:xfrm>
            <a:off x="636104" y="2211407"/>
            <a:ext cx="6767231" cy="296652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Empathy means being able to step into someone else's world and understand what they might be feeling.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GB" sz="2800" dirty="0">
                <a:latin typeface="Rubrik" panose="02000503000000020004" pitchFamily="2" charset="77"/>
              </a:rPr>
            </a:br>
            <a:endParaRPr lang="en-GB" sz="28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EBE261-10DA-263C-979B-0BCBD3BB4C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423" y="2017356"/>
            <a:ext cx="4078577" cy="48406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622F5D-5585-0B74-05B6-49708EAECD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5921" y="1743013"/>
            <a:ext cx="4426080" cy="51149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A8D0DE-5CA6-7A1A-E903-AD9D1BC9C5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41248"/>
            <a:ext cx="1341236" cy="16826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6D14FB-562D-74C2-DC23-ADAD679181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246" y="5041548"/>
            <a:ext cx="1688738" cy="1737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5D8337-93BD-6CA4-9C3A-11CE0746FFD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2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C2240-EDCE-3B06-5B16-5DE4AD678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9B0333-5826-CA6B-1604-0F6ED233B6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05"/>
            <a:ext cx="12192000" cy="1938528"/>
          </a:xfrm>
          <a:prstGeom prst="rect">
            <a:avLst/>
          </a:prstGeom>
        </p:spPr>
      </p:pic>
      <p:sp>
        <p:nvSpPr>
          <p:cNvPr id="26" name="Free-form: Shape 25">
            <a:extLst>
              <a:ext uri="{FF2B5EF4-FFF2-40B4-BE49-F238E27FC236}">
                <a16:creationId xmlns:a16="http://schemas.microsoft.com/office/drawing/2014/main" id="{D5F3C2F5-F058-0757-B0EC-7EDF1A0AD735}"/>
              </a:ext>
            </a:extLst>
          </p:cNvPr>
          <p:cNvSpPr/>
          <p:nvPr/>
        </p:nvSpPr>
        <p:spPr>
          <a:xfrm>
            <a:off x="0" y="6304325"/>
            <a:ext cx="12192000" cy="496750"/>
          </a:xfrm>
          <a:custGeom>
            <a:avLst/>
            <a:gdLst>
              <a:gd name="csX0" fmla="*/ 5774686 w 12192000"/>
              <a:gd name="csY0" fmla="*/ 0 h 496750"/>
              <a:gd name="csX1" fmla="*/ 11360517 w 12192000"/>
              <a:gd name="csY1" fmla="*/ 69620 h 496750"/>
              <a:gd name="csX2" fmla="*/ 12192000 w 12192000"/>
              <a:gd name="csY2" fmla="*/ 93434 h 496750"/>
              <a:gd name="csX3" fmla="*/ 12192000 w 12192000"/>
              <a:gd name="csY3" fmla="*/ 496750 h 496750"/>
              <a:gd name="csX4" fmla="*/ 0 w 12192000"/>
              <a:gd name="csY4" fmla="*/ 496750 h 496750"/>
              <a:gd name="csX5" fmla="*/ 0 w 12192000"/>
              <a:gd name="csY5" fmla="*/ 77562 h 496750"/>
              <a:gd name="csX6" fmla="*/ 789944 w 12192000"/>
              <a:gd name="csY6" fmla="*/ 55236 h 496750"/>
              <a:gd name="csX7" fmla="*/ 5774686 w 12192000"/>
              <a:gd name="csY7" fmla="*/ 0 h 4967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496750">
                <a:moveTo>
                  <a:pt x="5774686" y="0"/>
                </a:moveTo>
                <a:cubicBezTo>
                  <a:pt x="7695645" y="0"/>
                  <a:pt x="9565455" y="24071"/>
                  <a:pt x="11360517" y="69620"/>
                </a:cubicBezTo>
                <a:lnTo>
                  <a:pt x="12192000" y="93434"/>
                </a:lnTo>
                <a:lnTo>
                  <a:pt x="12192000" y="496750"/>
                </a:lnTo>
                <a:lnTo>
                  <a:pt x="0" y="496750"/>
                </a:lnTo>
                <a:lnTo>
                  <a:pt x="0" y="77562"/>
                </a:lnTo>
                <a:lnTo>
                  <a:pt x="789944" y="55236"/>
                </a:lnTo>
                <a:cubicBezTo>
                  <a:pt x="2400061" y="19020"/>
                  <a:pt x="4067166" y="0"/>
                  <a:pt x="5774686" y="0"/>
                </a:cubicBezTo>
                <a:close/>
              </a:path>
            </a:pathLst>
          </a:custGeom>
          <a:solidFill>
            <a:srgbClr val="A197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99384E8-3E60-D110-4061-20E75363B019}"/>
              </a:ext>
            </a:extLst>
          </p:cNvPr>
          <p:cNvSpPr txBox="1">
            <a:spLocks/>
          </p:cNvSpPr>
          <p:nvPr/>
        </p:nvSpPr>
        <p:spPr>
          <a:xfrm>
            <a:off x="636104" y="429658"/>
            <a:ext cx="8596303" cy="135625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 dirty="0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TOP TIPS FROM SOME YOUNG PEOPLE ON HOW TO ​SHOW EMPATHY</a:t>
            </a:r>
            <a:endParaRPr lang="en-GB" sz="28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4D03A147-ADCB-F579-1FB9-B05D33C54C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65E515-F452-9186-531C-FEC4879E632E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5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9ECADA3-4AFB-F7B2-597C-D89ADC1E86F6}"/>
              </a:ext>
            </a:extLst>
          </p:cNvPr>
          <p:cNvSpPr txBox="1">
            <a:spLocks/>
          </p:cNvSpPr>
          <p:nvPr/>
        </p:nvSpPr>
        <p:spPr>
          <a:xfrm>
            <a:off x="636103" y="2215567"/>
            <a:ext cx="8453033" cy="380530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b="1" kern="100" dirty="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what some of you had to say!​</a:t>
            </a:r>
          </a:p>
          <a:p>
            <a:pPr marL="285750" lvl="0" indent="-285750" algn="l">
              <a:spcBef>
                <a:spcPts val="3000"/>
              </a:spcBef>
              <a:buFont typeface="Arial"/>
              <a:buChar char="•"/>
              <a:tabLst>
                <a:tab pos="457200" algn="l"/>
              </a:tabLst>
            </a:pPr>
            <a:r>
              <a:rPr lang="en-GB" sz="3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“Try to understand you rather than try to immediately try ​to search for an answer”​</a:t>
            </a:r>
          </a:p>
          <a:p>
            <a:pPr marL="285750" lvl="0" indent="-285750" algn="l">
              <a:spcBef>
                <a:spcPts val="3000"/>
              </a:spcBef>
              <a:buFont typeface="Arial"/>
              <a:buChar char="•"/>
              <a:tabLst>
                <a:tab pos="457200" algn="l"/>
              </a:tabLst>
            </a:pPr>
            <a:r>
              <a:rPr lang="en-GB" sz="3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“Be patient”</a:t>
            </a:r>
          </a:p>
          <a:p>
            <a:pPr marL="285750" lvl="0" indent="-285750" algn="l">
              <a:spcBef>
                <a:spcPts val="3000"/>
              </a:spcBef>
              <a:buFont typeface="Arial"/>
              <a:buChar char="•"/>
              <a:tabLst>
                <a:tab pos="457200" algn="l"/>
              </a:tabLst>
            </a:pPr>
            <a:r>
              <a:rPr lang="en-GB" sz="3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“To ask if you are ok”​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48E1D5-A1F9-460A-2744-F1179DF8F7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2237" y="2328763"/>
            <a:ext cx="4279763" cy="44199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44E0C-0059-172A-14F4-C48368D411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9688" y="2387886"/>
            <a:ext cx="5072312" cy="43041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1C23DF-C4C7-7C45-314E-CEC7228EC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2184" y="1307052"/>
            <a:ext cx="1176630" cy="13900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813581-5E6D-9F4D-CD3D-289918D8D3C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86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A6B3B-D4CA-59DF-EF9D-136587A3C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36E67A-1CE0-D1B4-3CD0-EA216410CE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593"/>
            <a:ext cx="12192000" cy="17617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687D42-C3AD-B5BA-B509-5128D69DF0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7617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14CD3C-02D3-502B-AA65-AFEE80CFDD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36" y="2185154"/>
            <a:ext cx="3682303" cy="36762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238839-66F0-85AC-A80C-FB2F675060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081" y="1701101"/>
            <a:ext cx="4145639" cy="3865199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D07D4CF-6CCB-8EA2-6575-CE883F5C6EE8}"/>
              </a:ext>
            </a:extLst>
          </p:cNvPr>
          <p:cNvSpPr txBox="1">
            <a:spLocks/>
          </p:cNvSpPr>
          <p:nvPr/>
        </p:nvSpPr>
        <p:spPr>
          <a:xfrm>
            <a:off x="636104" y="429659"/>
            <a:ext cx="8663343" cy="78649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 dirty="0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A FEW IDEAS FROM PLACE2BE</a:t>
            </a:r>
            <a:endParaRPr lang="en-GB" sz="28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AA584E40-BFE2-B3A8-3D83-7745BE8EC0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53DA35-3BA2-9F22-2BB0-635428ED0ABB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6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B124385-5FA7-468A-719D-7C6B38DAFD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28" t="11031" r="11621" b="14547"/>
          <a:stretch>
            <a:fillRect/>
          </a:stretch>
        </p:blipFill>
        <p:spPr>
          <a:xfrm>
            <a:off x="8141563" y="2667000"/>
            <a:ext cx="3885337" cy="38021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E922AB-BC4F-B858-BF89-A8354B44FD10}"/>
              </a:ext>
            </a:extLst>
          </p:cNvPr>
          <p:cNvSpPr txBox="1"/>
          <p:nvPr/>
        </p:nvSpPr>
        <p:spPr>
          <a:xfrm>
            <a:off x="565095" y="2974683"/>
            <a:ext cx="3288590" cy="20954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lang="en-GB" sz="3000" b="1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Listen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what someone is saying to you so you can understand how they might be feeling.</a:t>
            </a:r>
            <a:endParaRPr lang="en-GB" sz="3000" dirty="0">
              <a:solidFill>
                <a:srgbClr val="F2F2F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8D6EAE-E43D-D2BA-251E-4E8BF00AF300}"/>
              </a:ext>
            </a:extLst>
          </p:cNvPr>
          <p:cNvSpPr txBox="1"/>
          <p:nvPr/>
        </p:nvSpPr>
        <p:spPr>
          <a:xfrm>
            <a:off x="4546700" y="2185154"/>
            <a:ext cx="3288590" cy="28982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lang="en-GB" sz="3000" b="1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Curious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 are all different and so sometimes what you might think about someone might not be the same until you talk to them. ​</a:t>
            </a:r>
            <a:endParaRPr lang="en-GB" sz="3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94F329-F4B5-F9D5-3FD6-9C91B6E74BF4}"/>
              </a:ext>
            </a:extLst>
          </p:cNvPr>
          <p:cNvSpPr txBox="1"/>
          <p:nvPr/>
        </p:nvSpPr>
        <p:spPr>
          <a:xfrm>
            <a:off x="8609127" y="3610122"/>
            <a:ext cx="2920603" cy="20954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lang="en-GB" sz="3000" b="1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Imagine</a:t>
            </a:r>
          </a:p>
          <a:p>
            <a:pPr algn="ctr">
              <a:lnSpc>
                <a:spcPct val="100000"/>
              </a:lnSpc>
            </a:pPr>
            <a:r>
              <a:rPr lang="en-GB" sz="2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putting yourself in someone else’s shoes - how or what would you feel.</a:t>
            </a:r>
            <a:endParaRPr lang="en-GB" sz="3000" dirty="0">
              <a:solidFill>
                <a:srgbClr val="F2F2F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3F9F62-51F7-40E1-00F5-C905D2DBF75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597" y="4989914"/>
            <a:ext cx="780356" cy="1060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FF075D-5B7B-4991-2F72-9E31ECD57B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3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F4557-5185-D278-DB99-312A3D4AA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FE6746-689E-7393-1690-C85595EC0B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68"/>
            <a:ext cx="12192000" cy="16459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646929-2C1C-1820-82D8-FBCE0C693C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9352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5B87617-501A-22AC-B598-85AC696E2E44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9236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 dirty="0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STORY: A NEW FRIEND IN CLASS</a:t>
            </a:r>
            <a:endParaRPr lang="en-GB" sz="28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E97F781D-144E-1F9D-11E3-9865B47984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9CC3E9-6BB6-FE57-C459-248DDEBC93A0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</a:rPr>
              <a:t>Slide 7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9DD14CA-3EC0-991F-2A0A-247D5D32B7A9}"/>
              </a:ext>
            </a:extLst>
          </p:cNvPr>
          <p:cNvSpPr txBox="1">
            <a:spLocks/>
          </p:cNvSpPr>
          <p:nvPr/>
        </p:nvSpPr>
        <p:spPr>
          <a:xfrm>
            <a:off x="636103" y="1751684"/>
            <a:ext cx="10557034" cy="455264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2000" b="1" kern="100" dirty="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Mila's First Day</a:t>
            </a:r>
          </a:p>
          <a:p>
            <a:pPr algn="l">
              <a:lnSpc>
                <a:spcPct val="100000"/>
              </a:lnSpc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Today is Mila's first day at school. She doesn't know anyone in the class. At playtime, she stands quietly by herself and watches the other children playing together.</a:t>
            </a:r>
          </a:p>
          <a:p>
            <a:pPr algn="l">
              <a:lnSpc>
                <a:spcPct val="100000"/>
              </a:lnSpc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 notices Mila is looking sad and wonders what might be wrong. Then he thinks how he would be feeling if it was his first day at a new school. </a:t>
            </a:r>
          </a:p>
          <a:p>
            <a:pPr algn="l">
              <a:lnSpc>
                <a:spcPct val="100000"/>
              </a:lnSpc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So, he walks over to Mila and asks "Would you like to play with us?" Mila smiles and joins the game.</a:t>
            </a:r>
          </a:p>
          <a:p>
            <a:pPr algn="l">
              <a:spcBef>
                <a:spcPts val="0"/>
              </a:spcBef>
            </a:pPr>
            <a:endParaRPr lang="en-GB" sz="2000" kern="100" dirty="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2000" b="1" kern="100" dirty="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 Questions</a:t>
            </a:r>
            <a:endParaRPr lang="en-GB" sz="2000" b="1" dirty="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>
              <a:buFont typeface="Arial"/>
              <a:buChar char="•"/>
              <a:tabLst>
                <a:tab pos="457200" algn="l"/>
              </a:tabLst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think Mila felt when she arrived at school?</a:t>
            </a:r>
            <a:endParaRPr lang="en-GB" sz="2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>
              <a:buFont typeface="Arial"/>
              <a:buChar char="•"/>
              <a:tabLst>
                <a:tab pos="457200" algn="l"/>
              </a:tabLst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clues tell us how she was feeling?</a:t>
            </a:r>
            <a:endParaRPr lang="en-GB" sz="2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>
              <a:buFont typeface="Arial"/>
              <a:buChar char="•"/>
              <a:tabLst>
                <a:tab pos="457200" algn="l"/>
              </a:tabLst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think Mila felt when Sam invited her to play?</a:t>
            </a:r>
            <a:endParaRPr lang="en-GB" sz="2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endParaRPr lang="en-GB" sz="1800" dirty="0">
              <a:ea typeface="+mn-lt"/>
              <a:cs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EFF033-4663-4DEA-E225-C85E401C4E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9403" y="4763466"/>
            <a:ext cx="993734" cy="9876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A067A7-6313-5BE7-1093-C8AF04E164A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06432-2313-4640-A027-EA12B141D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B48421-635F-89A0-8DD4-AC0BE67A5E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4752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BDBAE2CD-2107-3271-0C51-68D7C32FFEE9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9236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 dirty="0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LET'S PRACTICE  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br>
              <a:rPr lang="en-GB" sz="2800" dirty="0">
                <a:latin typeface="Rubrik" panose="02000503000000020004" pitchFamily="2" charset="77"/>
              </a:rPr>
            </a:br>
            <a:endParaRPr lang="en-GB" sz="28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B0091EE3-F394-29D2-ABAD-F93E0AEF70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D9253-9FD0-AA3E-F53C-08D10241C09E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8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7CD5D94-E84E-E759-DB6D-ECE1D4F2432B}"/>
              </a:ext>
            </a:extLst>
          </p:cNvPr>
          <p:cNvSpPr txBox="1">
            <a:spLocks/>
          </p:cNvSpPr>
          <p:nvPr/>
        </p:nvSpPr>
        <p:spPr>
          <a:xfrm>
            <a:off x="636103" y="1665823"/>
            <a:ext cx="7430659" cy="444533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3000" b="1" kern="100" dirty="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 detective! 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Turn to the person next to you and say your name clearly.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Tell them what makes you feel happy.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Swap so they say their name and what makes them feel happy to you.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 you can report what makes that person feel happy.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072858-3A02-3C06-6E3F-9409647DAC7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696" y="525166"/>
            <a:ext cx="1749704" cy="14082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EFF9DF-6DF9-7B7C-0FD4-DBD81804E2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3990" y="1962488"/>
            <a:ext cx="4548010" cy="48955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B99BB8-4F71-27EC-DA65-BA14F9951E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9909" y="1665823"/>
            <a:ext cx="4932091" cy="51942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995BC9-8116-39B0-D4B4-9C07FA8690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72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8D61D-A4FC-B249-854D-836C35797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C1074EA8-51A5-743D-1EEE-32F9D00620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162934"/>
            <a:ext cx="12191999" cy="553675"/>
          </a:xfrm>
          <a:custGeom>
            <a:avLst/>
            <a:gdLst>
              <a:gd name="csX0" fmla="*/ 509548 w 12191999"/>
              <a:gd name="csY0" fmla="*/ 0 h 553675"/>
              <a:gd name="csX1" fmla="*/ 11108598 w 12191999"/>
              <a:gd name="csY1" fmla="*/ 298823 h 553675"/>
              <a:gd name="csX2" fmla="*/ 12191999 w 12191999"/>
              <a:gd name="csY2" fmla="*/ 369668 h 553675"/>
              <a:gd name="csX3" fmla="*/ 12191999 w 12191999"/>
              <a:gd name="csY3" fmla="*/ 553675 h 553675"/>
              <a:gd name="csX4" fmla="*/ 0 w 12191999"/>
              <a:gd name="csY4" fmla="*/ 553675 h 553675"/>
              <a:gd name="csX5" fmla="*/ 0 w 12191999"/>
              <a:gd name="csY5" fmla="*/ 1597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191999" h="553675">
                <a:moveTo>
                  <a:pt x="509548" y="0"/>
                </a:moveTo>
                <a:cubicBezTo>
                  <a:pt x="4306998" y="0"/>
                  <a:pt x="7902226" y="107319"/>
                  <a:pt x="11108598" y="298823"/>
                </a:cubicBezTo>
                <a:lnTo>
                  <a:pt x="12191999" y="369668"/>
                </a:lnTo>
                <a:lnTo>
                  <a:pt x="12191999" y="553675"/>
                </a:lnTo>
                <a:lnTo>
                  <a:pt x="0" y="553675"/>
                </a:lnTo>
                <a:lnTo>
                  <a:pt x="0" y="1597"/>
                </a:lnTo>
                <a:close/>
              </a:path>
            </a:pathLst>
          </a:custGeom>
          <a:solidFill>
            <a:srgbClr val="FFF0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2F45A-C70D-096D-28CE-7F53489F3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2"/>
            <a:ext cx="12192000" cy="186537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E973E841-67A5-D2BA-157E-D2BFAEA5C2FA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9236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 dirty="0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LET'S SING</a:t>
            </a:r>
            <a:br>
              <a:rPr lang="en-GB" sz="2800" dirty="0">
                <a:latin typeface="Rubrik" panose="02000503000000020004" pitchFamily="2" charset="77"/>
              </a:rPr>
            </a:br>
            <a:endParaRPr lang="en-GB" sz="28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FF6EDFAE-DCCE-449A-29E0-9AAA74A270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338F4B-4928-2E3A-8D30-924248721098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9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032F80-10DB-67B8-B63A-12BCD3D92375}"/>
              </a:ext>
            </a:extLst>
          </p:cNvPr>
          <p:cNvSpPr txBox="1">
            <a:spLocks/>
          </p:cNvSpPr>
          <p:nvPr/>
        </p:nvSpPr>
        <p:spPr>
          <a:xfrm>
            <a:off x="636104" y="1665823"/>
            <a:ext cx="9348086" cy="443679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 and sing along to our chosen song below or one that you or the children have chosen or you can use this to enter / exit from the assembly.</a:t>
            </a:r>
            <a:endParaRPr lang="en-GB" sz="3000" b="1" kern="100" dirty="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3845" indent="-457200" algn="l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159B85"/>
                </a:solidFill>
                <a:latin typeface="Calibri"/>
                <a:ea typeface="Calibri"/>
                <a:cs typeface="Calibri"/>
              </a:rPr>
              <a:t>This Is Me – </a:t>
            </a:r>
            <a:r>
              <a:rPr lang="en-GB" sz="3000" kern="100" dirty="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The Greatest Showman</a:t>
            </a:r>
          </a:p>
          <a:p>
            <a:pPr marL="283845" indent="-457200" algn="l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3000" b="1" kern="100" dirty="0">
                <a:solidFill>
                  <a:srgbClr val="179C86"/>
                </a:solidFill>
                <a:latin typeface="Calibri"/>
                <a:ea typeface="Calibri"/>
                <a:cs typeface="Calibri"/>
              </a:rPr>
              <a:t>Try Everything</a:t>
            </a:r>
            <a:r>
              <a:rPr lang="en-GB" sz="3000" kern="100" dirty="0">
                <a:solidFill>
                  <a:srgbClr val="126573"/>
                </a:solidFill>
                <a:latin typeface="Calibri"/>
                <a:ea typeface="Calibri"/>
                <a:cs typeface="Calibri"/>
              </a:rPr>
              <a:t> – </a:t>
            </a:r>
            <a:r>
              <a:rPr lang="en-GB" sz="3000" kern="100" dirty="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Shakira</a:t>
            </a:r>
            <a:endParaRPr lang="en-GB" sz="3000" b="1" kern="1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3845" indent="-457200" algn="l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3000" b="1" kern="100" dirty="0">
                <a:solidFill>
                  <a:srgbClr val="179C86"/>
                </a:solidFill>
                <a:latin typeface="Calibri"/>
                <a:ea typeface="Calibri"/>
                <a:cs typeface="Calibri"/>
              </a:rPr>
              <a:t>You’ve Got a Friend in Me</a:t>
            </a:r>
            <a:r>
              <a:rPr lang="en-GB" sz="3000" kern="100" dirty="0">
                <a:solidFill>
                  <a:srgbClr val="179C86"/>
                </a:solidFill>
                <a:latin typeface="Calibri"/>
                <a:ea typeface="Calibri"/>
                <a:cs typeface="Calibri"/>
              </a:rPr>
              <a:t> – </a:t>
            </a:r>
            <a:r>
              <a:rPr lang="en-GB" sz="3000" kern="100" dirty="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Randy Newman</a:t>
            </a:r>
            <a:endParaRPr lang="en-GB" sz="3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en-GB" sz="3000" kern="100" dirty="0">
              <a:solidFill>
                <a:srgbClr val="484746"/>
              </a:solidFill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EFF609-F7C9-A764-6C38-95EBFAE6927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4972" y="4286828"/>
            <a:ext cx="1707028" cy="15729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45EFE2-1751-CF51-3118-E966C7F197A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44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0433C-B8DF-B346-4C46-80472DE48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F31561-8CBF-F499-4223-49D99BCB41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63"/>
            <a:ext cx="12192000" cy="1322832"/>
          </a:xfrm>
          <a:prstGeom prst="rect">
            <a:avLst/>
          </a:prstGeom>
        </p:spPr>
      </p:pic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084CA38F-0F01-7DC0-92E2-46568E988A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4D25CA-E929-F536-E0D9-1D2EBEB07D2B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7117B3-B64F-2145-A1B2-7BFE289BC1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07"/>
            <a:ext cx="12192000" cy="1322832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49141D26-261A-6CE5-3ED1-9E3610700278}"/>
              </a:ext>
            </a:extLst>
          </p:cNvPr>
          <p:cNvSpPr txBox="1">
            <a:spLocks/>
          </p:cNvSpPr>
          <p:nvPr/>
        </p:nvSpPr>
        <p:spPr>
          <a:xfrm>
            <a:off x="636104" y="1665822"/>
            <a:ext cx="11305960" cy="455743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b="1" kern="100" dirty="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week, can you: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000" b="1" kern="100" dirty="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/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👂 Listen carefully when someone is talking.</a:t>
            </a:r>
          </a:p>
          <a:p>
            <a:pPr lvl="0" algn="l"/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😊 Notice how others might be feeling.</a:t>
            </a:r>
          </a:p>
          <a:p>
            <a:pPr lvl="0" algn="l"/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🤝 Include someone who is on their own.</a:t>
            </a:r>
          </a:p>
          <a:p>
            <a:pPr lvl="0" algn="l"/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💬 Use kind words to help someone feel better.</a:t>
            </a:r>
          </a:p>
          <a:p>
            <a:pPr lvl="0" algn="l"/>
            <a:r>
              <a:rPr lang="en-GB" sz="30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❤️ Stop and think: "How would I feel if that happened to me?"</a:t>
            </a:r>
            <a:endParaRPr lang="en-GB" sz="3000" b="1" kern="1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61CC4D-67C4-C534-B263-E57874FCE9D3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9236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 dirty="0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CALL TO ACTION</a:t>
            </a:r>
            <a:br>
              <a:rPr lang="en-GB" sz="2800" dirty="0">
                <a:latin typeface="Rubrik" panose="02000503000000020004" pitchFamily="2" charset="77"/>
              </a:rPr>
            </a:br>
            <a:endParaRPr lang="en-GB" sz="28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9A7E45-C3BD-43A5-CB0C-184CCDE867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8422" y="2874438"/>
            <a:ext cx="1286367" cy="12863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B61BA6-BB8E-04C4-9B1C-3D7FCFF3CA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95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904C-C87C-0A97-838F-A226E95FC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166B7B4-7342-F431-E57A-00DC1EFFFC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solidFill>
            <a:srgbClr val="E84E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-form: Shape 18">
            <a:extLst>
              <a:ext uri="{FF2B5EF4-FFF2-40B4-BE49-F238E27FC236}">
                <a16:creationId xmlns:a16="http://schemas.microsoft.com/office/drawing/2014/main" id="{415B94EE-8FA2-2207-163F-43F36F0768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-1" y="343793"/>
            <a:ext cx="12192000" cy="5616331"/>
          </a:xfrm>
          <a:custGeom>
            <a:avLst/>
            <a:gdLst>
              <a:gd name="csX0" fmla="*/ 0 w 12192000"/>
              <a:gd name="csY0" fmla="*/ 0 h 3599180"/>
              <a:gd name="csX1" fmla="*/ 12192000 w 12192000"/>
              <a:gd name="csY1" fmla="*/ 0 h 3599180"/>
              <a:gd name="csX2" fmla="*/ 12192000 w 12192000"/>
              <a:gd name="csY2" fmla="*/ 3046653 h 3599180"/>
              <a:gd name="csX3" fmla="*/ 12027644 w 12192000"/>
              <a:gd name="csY3" fmla="*/ 3081650 h 3599180"/>
              <a:gd name="csX4" fmla="*/ 6369583 w 12192000"/>
              <a:gd name="csY4" fmla="*/ 3599180 h 3599180"/>
              <a:gd name="csX5" fmla="*/ 711521 w 12192000"/>
              <a:gd name="csY5" fmla="*/ 3081650 h 3599180"/>
              <a:gd name="csX6" fmla="*/ 0 w 12192000"/>
              <a:gd name="csY6" fmla="*/ 2922327 h 3599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3599180">
                <a:moveTo>
                  <a:pt x="0" y="0"/>
                </a:moveTo>
                <a:lnTo>
                  <a:pt x="12192000" y="0"/>
                </a:lnTo>
                <a:lnTo>
                  <a:pt x="12192000" y="3046653"/>
                </a:lnTo>
                <a:lnTo>
                  <a:pt x="12027644" y="3081650"/>
                </a:lnTo>
                <a:cubicBezTo>
                  <a:pt x="10412518" y="3408392"/>
                  <a:pt x="8465456" y="3599180"/>
                  <a:pt x="6369583" y="3599180"/>
                </a:cubicBezTo>
                <a:cubicBezTo>
                  <a:pt x="4273709" y="3599180"/>
                  <a:pt x="2326647" y="3408392"/>
                  <a:pt x="711521" y="3081650"/>
                </a:cubicBezTo>
                <a:lnTo>
                  <a:pt x="0" y="2922327"/>
                </a:lnTo>
                <a:close/>
              </a:path>
            </a:pathLst>
          </a:custGeom>
          <a:solidFill>
            <a:srgbClr val="AA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22" name="Free-form: Shape 21">
            <a:extLst>
              <a:ext uri="{FF2B5EF4-FFF2-40B4-BE49-F238E27FC236}">
                <a16:creationId xmlns:a16="http://schemas.microsoft.com/office/drawing/2014/main" id="{FDF25E8E-3784-261B-6C2F-8E64508D85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-1" y="451689"/>
            <a:ext cx="12191996" cy="6406310"/>
          </a:xfrm>
          <a:custGeom>
            <a:avLst/>
            <a:gdLst>
              <a:gd name="csX0" fmla="*/ 6076198 w 12191996"/>
              <a:gd name="csY0" fmla="*/ 6406309 h 6406309"/>
              <a:gd name="csX1" fmla="*/ 732982 w 12191996"/>
              <a:gd name="csY1" fmla="*/ 5473491 h 6406309"/>
              <a:gd name="csX2" fmla="*/ 0 w 12191996"/>
              <a:gd name="csY2" fmla="*/ 5160227 h 6406309"/>
              <a:gd name="csX3" fmla="*/ 0 w 12191996"/>
              <a:gd name="csY3" fmla="*/ 0 h 6406309"/>
              <a:gd name="csX4" fmla="*/ 12191996 w 12191996"/>
              <a:gd name="csY4" fmla="*/ 0 h 6406309"/>
              <a:gd name="csX5" fmla="*/ 12191996 w 12191996"/>
              <a:gd name="csY5" fmla="*/ 5140805 h 6406309"/>
              <a:gd name="csX6" fmla="*/ 12155118 w 12191996"/>
              <a:gd name="csY6" fmla="*/ 5159063 h 6406309"/>
              <a:gd name="csX7" fmla="*/ 6076198 w 12191996"/>
              <a:gd name="csY7" fmla="*/ 6406309 h 6406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1996" h="6406309">
                <a:moveTo>
                  <a:pt x="6076198" y="6406309"/>
                </a:moveTo>
                <a:cubicBezTo>
                  <a:pt x="4096951" y="6406309"/>
                  <a:pt x="2258233" y="6062425"/>
                  <a:pt x="732982" y="5473491"/>
                </a:cubicBezTo>
                <a:lnTo>
                  <a:pt x="0" y="5160227"/>
                </a:lnTo>
                <a:lnTo>
                  <a:pt x="0" y="0"/>
                </a:lnTo>
                <a:lnTo>
                  <a:pt x="12191996" y="0"/>
                </a:lnTo>
                <a:lnTo>
                  <a:pt x="12191996" y="5140805"/>
                </a:lnTo>
                <a:lnTo>
                  <a:pt x="12155118" y="5159063"/>
                </a:lnTo>
                <a:cubicBezTo>
                  <a:pt x="10503164" y="5938244"/>
                  <a:pt x="8385321" y="6406309"/>
                  <a:pt x="6076198" y="6406309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6C2DC6-46F5-C94C-6983-F416C6E54729}"/>
              </a:ext>
            </a:extLst>
          </p:cNvPr>
          <p:cNvSpPr txBox="1"/>
          <p:nvPr/>
        </p:nvSpPr>
        <p:spPr>
          <a:xfrm>
            <a:off x="636104" y="1795437"/>
            <a:ext cx="648079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>
              <a:lnSpc>
                <a:spcPct val="100000"/>
              </a:lnSpc>
            </a:pPr>
            <a:r>
              <a:rPr lang="en-GB" sz="4000" b="1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CLOSING:</a:t>
            </a:r>
          </a:p>
          <a:p>
            <a:pPr algn="l" fontAlgn="t">
              <a:lnSpc>
                <a:spcPct val="100000"/>
              </a:lnSpc>
            </a:pPr>
            <a:endParaRPr lang="en-GB" sz="3000" b="1" dirty="0">
              <a:solidFill>
                <a:srgbClr val="F2F2F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t">
              <a:lnSpc>
                <a:spcPct val="100000"/>
              </a:lnSpc>
            </a:pPr>
            <a:r>
              <a:rPr lang="en-GB" sz="3000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we don't always know how someone else is feeling. Empathy means taking a moment to understand another person's experience and thinking about how we can help.</a:t>
            </a:r>
          </a:p>
          <a:p>
            <a:pPr algn="l" fontAlgn="t">
              <a:lnSpc>
                <a:spcPct val="100000"/>
              </a:lnSpc>
            </a:pPr>
            <a:endParaRPr lang="en-GB" sz="3000" dirty="0">
              <a:solidFill>
                <a:srgbClr val="F2F2F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t">
              <a:lnSpc>
                <a:spcPct val="100000"/>
              </a:lnSpc>
            </a:pPr>
            <a:r>
              <a:rPr lang="en-GB" sz="3000" b="1" dirty="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GB" sz="3000" dirty="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478884-2ECD-428E-118F-DEB2E3A457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2533" y="1795437"/>
            <a:ext cx="6029467" cy="54868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F1F428-08BC-742A-C1DF-4783F2591F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3247" y="343793"/>
            <a:ext cx="2274005" cy="21215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62E5A8-131A-0F9C-A7FE-FB43B957FEB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572" y="759309"/>
            <a:ext cx="1280271" cy="12132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111536-DF32-ED0E-A2A8-8F9E1A8BBD8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128" y="1551141"/>
            <a:ext cx="1207113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71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3E065A9F46F846B77359383866DA7B" ma:contentTypeVersion="" ma:contentTypeDescription="Create a new document." ma:contentTypeScope="" ma:versionID="797cc54c3544d39b798b1f600f3e4632">
  <xsd:schema xmlns:xsd="http://www.w3.org/2001/XMLSchema" xmlns:xs="http://www.w3.org/2001/XMLSchema" xmlns:p="http://schemas.microsoft.com/office/2006/metadata/properties" xmlns:ns1="http://schemas.microsoft.com/sharepoint/v3" xmlns:ns2="a7637a19-367a-4688-a577-98d1b2f5287e" xmlns:ns3="c08b032f-9e00-415d-9c15-e247b3ec09db" xmlns:ns4="80702035-83e4-4f4e-898a-6cc0c7e3ab77" targetNamespace="http://schemas.microsoft.com/office/2006/metadata/properties" ma:root="true" ma:fieldsID="6a65111a88930c67046b97636b524336" ns1:_="" ns2:_="" ns3:_="" ns4:_="">
    <xsd:import namespace="http://schemas.microsoft.com/sharepoint/v3"/>
    <xsd:import namespace="a7637a19-367a-4688-a577-98d1b2f5287e"/>
    <xsd:import namespace="c08b032f-9e00-415d-9c15-e247b3ec09db"/>
    <xsd:import namespace="80702035-83e4-4f4e-898a-6cc0c7e3ab77"/>
    <xsd:element name="properties">
      <xsd:complexType>
        <xsd:sequence>
          <xsd:element name="documentManagement">
            <xsd:complexType>
              <xsd:all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8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9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10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11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12" nillable="true" ma:displayName="Number of Likes" ma:internalName="LikesCount">
      <xsd:simpleType>
        <xsd:restriction base="dms:Unknown"/>
      </xsd:simpleType>
    </xsd:element>
    <xsd:element name="LikedBy" ma:index="13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637a19-367a-4688-a577-98d1b2f5287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5" nillable="true" ma:displayName="Sharing Hint Hash" ma:internalName="SharingHintHash" ma:readOnly="true">
      <xsd:simpleType>
        <xsd:restriction base="dms:Text"/>
      </xsd:simple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7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8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b032f-9e00-415d-9c15-e247b3ec09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9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2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23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1" nillable="true" ma:taxonomy="true" ma:internalName="lcf76f155ced4ddcb4097134ff3c332f" ma:taxonomyFieldName="MediaServiceImageTags" ma:displayName="Image Tags" ma:readOnly="false" ma:fieldId="{5cf76f15-5ced-4ddc-b409-7134ff3c332f}" ma:taxonomyMulti="true" ma:sspId="b5400aad-a3f4-4bea-97d8-85ce61c1b3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3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02035-83e4-4f4e-898a-6cc0c7e3ab77" elementFormDefault="qualified">
    <xsd:import namespace="http://schemas.microsoft.com/office/2006/documentManagement/types"/>
    <xsd:import namespace="http://schemas.microsoft.com/office/infopath/2007/PartnerControls"/>
    <xsd:element name="TaxCatchAll" ma:index="32" nillable="true" ma:displayName="Taxonomy Catch All Column" ma:hidden="true" ma:list="{73041a45-58e0-4365-b532-a6b5112c4836}" ma:internalName="TaxCatchAll" ma:showField="CatchAllData" ma:web="80702035-83e4-4f4e-898a-6cc0c7e3a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RatedBy xmlns="http://schemas.microsoft.com/sharepoint/v3">
      <UserInfo>
        <DisplayName/>
        <AccountId xsi:nil="true"/>
        <AccountType/>
      </UserInfo>
    </RatedBy>
    <lcf76f155ced4ddcb4097134ff3c332f xmlns="c08b032f-9e00-415d-9c15-e247b3ec09db">
      <Terms xmlns="http://schemas.microsoft.com/office/infopath/2007/PartnerControls"/>
    </lcf76f155ced4ddcb4097134ff3c332f>
    <TaxCatchAll xmlns="80702035-83e4-4f4e-898a-6cc0c7e3ab77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</documentManagement>
</p:properties>
</file>

<file path=customXml/itemProps1.xml><?xml version="1.0" encoding="utf-8"?>
<ds:datastoreItem xmlns:ds="http://schemas.openxmlformats.org/officeDocument/2006/customXml" ds:itemID="{6BAE7362-6F03-488E-ADA4-CF4EAA5EB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FED9-EA48-4EBA-9A3C-443AF87D9ECE}">
  <ds:schemaRefs>
    <ds:schemaRef ds:uri="80702035-83e4-4f4e-898a-6cc0c7e3ab77"/>
    <ds:schemaRef ds:uri="a7637a19-367a-4688-a577-98d1b2f5287e"/>
    <ds:schemaRef ds:uri="c08b032f-9e00-415d-9c15-e247b3ec09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FCD86E4-D894-4538-971C-C877D85A1301}">
  <ds:schemaRefs>
    <ds:schemaRef ds:uri="80702035-83e4-4f4e-898a-6cc0c7e3ab77"/>
    <ds:schemaRef ds:uri="c08b032f-9e00-415d-9c15-e247b3ec09db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651</Words>
  <Application>Microsoft Office PowerPoint</Application>
  <PresentationFormat>Widescreen</PresentationFormat>
  <Paragraphs>81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Rubrik</vt:lpstr>
      <vt:lpstr>Rubrik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Lara Davis</dc:creator>
  <cp:lastModifiedBy>Helen Kettley</cp:lastModifiedBy>
  <cp:revision>3</cp:revision>
  <dcterms:created xsi:type="dcterms:W3CDTF">2019-09-09T19:49:42Z</dcterms:created>
  <dcterms:modified xsi:type="dcterms:W3CDTF">2026-09-28T08:29:08Z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0x0101006A3E065A9F46F846B77359383866DA7B</vt:lpwstr>
  </property>
</Properties>
</file>