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259" r:id="rId8"/>
    <p:sldId id="262" r:id="rId9"/>
    <p:sldId id="258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2E"/>
    <a:srgbClr val="239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8FC76-0F71-46F8-8EF8-9F813717F5F4}" v="24" dt="2022-11-04T14:59:57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D1D8FC76-0F71-46F8-8EF8-9F813717F5F4}"/>
    <pc:docChg chg="modSld">
      <pc:chgData name="Abi Aldridge" userId="77aafed4-63e6-4afd-b539-4bbf4fcc2bfe" providerId="ADAL" clId="{D1D8FC76-0F71-46F8-8EF8-9F813717F5F4}" dt="2022-11-04T14:59:57.066" v="33"/>
      <pc:docMkLst>
        <pc:docMk/>
      </pc:docMkLst>
      <pc:sldChg chg="addSp modSp mod setBg">
        <pc:chgData name="Abi Aldridge" userId="77aafed4-63e6-4afd-b539-4bbf4fcc2bfe" providerId="ADAL" clId="{D1D8FC76-0F71-46F8-8EF8-9F813717F5F4}" dt="2022-11-04T14:59:12.485" v="19"/>
        <pc:sldMkLst>
          <pc:docMk/>
          <pc:sldMk cId="2421480247" sldId="256"/>
        </pc:sldMkLst>
        <pc:picChg chg="add mod">
          <ac:chgData name="Abi Aldridge" userId="77aafed4-63e6-4afd-b539-4bbf4fcc2bfe" providerId="ADAL" clId="{D1D8FC76-0F71-46F8-8EF8-9F813717F5F4}" dt="2022-11-02T10:06:20.869" v="17" actId="1076"/>
          <ac:picMkLst>
            <pc:docMk/>
            <pc:sldMk cId="2421480247" sldId="256"/>
            <ac:picMk id="2" creationId="{AE137534-3306-CAF5-B272-E453CD4B5405}"/>
          </ac:picMkLst>
        </pc:picChg>
      </pc:sldChg>
      <pc:sldChg chg="addSp modSp mod setBg">
        <pc:chgData name="Abi Aldridge" userId="77aafed4-63e6-4afd-b539-4bbf4fcc2bfe" providerId="ADAL" clId="{D1D8FC76-0F71-46F8-8EF8-9F813717F5F4}" dt="2022-11-04T14:59:18.124" v="21"/>
        <pc:sldMkLst>
          <pc:docMk/>
          <pc:sldMk cId="3404876370" sldId="257"/>
        </pc:sldMkLst>
        <pc:picChg chg="add mod">
          <ac:chgData name="Abi Aldridge" userId="77aafed4-63e6-4afd-b539-4bbf4fcc2bfe" providerId="ADAL" clId="{D1D8FC76-0F71-46F8-8EF8-9F813717F5F4}" dt="2022-11-02T10:05:47.994" v="3" actId="1076"/>
          <ac:picMkLst>
            <pc:docMk/>
            <pc:sldMk cId="3404876370" sldId="257"/>
            <ac:picMk id="2" creationId="{4BD79878-66FA-9701-3D96-F4D8EE4B37A4}"/>
          </ac:picMkLst>
        </pc:picChg>
      </pc:sldChg>
      <pc:sldChg chg="addSp modSp mod setBg">
        <pc:chgData name="Abi Aldridge" userId="77aafed4-63e6-4afd-b539-4bbf4fcc2bfe" providerId="ADAL" clId="{D1D8FC76-0F71-46F8-8EF8-9F813717F5F4}" dt="2022-11-04T14:59:42.725" v="29"/>
        <pc:sldMkLst>
          <pc:docMk/>
          <pc:sldMk cId="1685430295" sldId="258"/>
        </pc:sldMkLst>
        <pc:picChg chg="add mod">
          <ac:chgData name="Abi Aldridge" userId="77aafed4-63e6-4afd-b539-4bbf4fcc2bfe" providerId="ADAL" clId="{D1D8FC76-0F71-46F8-8EF8-9F813717F5F4}" dt="2022-11-02T10:06:07.283" v="12" actId="1076"/>
          <ac:picMkLst>
            <pc:docMk/>
            <pc:sldMk cId="1685430295" sldId="258"/>
            <ac:picMk id="2" creationId="{2B68105A-7CB1-A869-EC96-FFDA5288A23D}"/>
          </ac:picMkLst>
        </pc:picChg>
      </pc:sldChg>
      <pc:sldChg chg="addSp modSp setBg">
        <pc:chgData name="Abi Aldridge" userId="77aafed4-63e6-4afd-b539-4bbf4fcc2bfe" providerId="ADAL" clId="{D1D8FC76-0F71-46F8-8EF8-9F813717F5F4}" dt="2022-11-04T14:59:29.058" v="25"/>
        <pc:sldMkLst>
          <pc:docMk/>
          <pc:sldMk cId="3576689251" sldId="259"/>
        </pc:sldMkLst>
        <pc:picChg chg="add mod">
          <ac:chgData name="Abi Aldridge" userId="77aafed4-63e6-4afd-b539-4bbf4fcc2bfe" providerId="ADAL" clId="{D1D8FC76-0F71-46F8-8EF8-9F813717F5F4}" dt="2022-11-02T10:06:09.567" v="13"/>
          <ac:picMkLst>
            <pc:docMk/>
            <pc:sldMk cId="3576689251" sldId="259"/>
            <ac:picMk id="3" creationId="{B9E1EDB2-38A4-F332-DBA8-88A9B72D5882}"/>
          </ac:picMkLst>
        </pc:picChg>
      </pc:sldChg>
      <pc:sldChg chg="addSp modSp setBg">
        <pc:chgData name="Abi Aldridge" userId="77aafed4-63e6-4afd-b539-4bbf4fcc2bfe" providerId="ADAL" clId="{D1D8FC76-0F71-46F8-8EF8-9F813717F5F4}" dt="2022-11-04T14:59:23.200" v="23"/>
        <pc:sldMkLst>
          <pc:docMk/>
          <pc:sldMk cId="2064594201" sldId="260"/>
        </pc:sldMkLst>
        <pc:picChg chg="add mod">
          <ac:chgData name="Abi Aldridge" userId="77aafed4-63e6-4afd-b539-4bbf4fcc2bfe" providerId="ADAL" clId="{D1D8FC76-0F71-46F8-8EF8-9F813717F5F4}" dt="2022-11-02T10:05:49.982" v="4"/>
          <ac:picMkLst>
            <pc:docMk/>
            <pc:sldMk cId="2064594201" sldId="260"/>
            <ac:picMk id="3" creationId="{F548AC21-7EE9-7CDA-1A6F-063FF096B2BF}"/>
          </ac:picMkLst>
        </pc:picChg>
      </pc:sldChg>
      <pc:sldChg chg="addSp modSp setBg">
        <pc:chgData name="Abi Aldridge" userId="77aafed4-63e6-4afd-b539-4bbf4fcc2bfe" providerId="ADAL" clId="{D1D8FC76-0F71-46F8-8EF8-9F813717F5F4}" dt="2022-11-04T14:59:57.066" v="33"/>
        <pc:sldMkLst>
          <pc:docMk/>
          <pc:sldMk cId="1611360127" sldId="261"/>
        </pc:sldMkLst>
        <pc:picChg chg="add mod">
          <ac:chgData name="Abi Aldridge" userId="77aafed4-63e6-4afd-b539-4bbf4fcc2bfe" providerId="ADAL" clId="{D1D8FC76-0F71-46F8-8EF8-9F813717F5F4}" dt="2022-11-02T10:05:58.476" v="7"/>
          <ac:picMkLst>
            <pc:docMk/>
            <pc:sldMk cId="1611360127" sldId="261"/>
            <ac:picMk id="3" creationId="{2F3719E7-3D73-7259-9A7D-2124FF952D80}"/>
          </ac:picMkLst>
        </pc:picChg>
      </pc:sldChg>
      <pc:sldChg chg="addSp modSp setBg">
        <pc:chgData name="Abi Aldridge" userId="77aafed4-63e6-4afd-b539-4bbf4fcc2bfe" providerId="ADAL" clId="{D1D8FC76-0F71-46F8-8EF8-9F813717F5F4}" dt="2022-11-04T14:59:34.905" v="27"/>
        <pc:sldMkLst>
          <pc:docMk/>
          <pc:sldMk cId="2648426115" sldId="262"/>
        </pc:sldMkLst>
        <pc:picChg chg="add mod">
          <ac:chgData name="Abi Aldridge" userId="77aafed4-63e6-4afd-b539-4bbf4fcc2bfe" providerId="ADAL" clId="{D1D8FC76-0F71-46F8-8EF8-9F813717F5F4}" dt="2022-11-02T10:05:52.592" v="5"/>
          <ac:picMkLst>
            <pc:docMk/>
            <pc:sldMk cId="2648426115" sldId="262"/>
            <ac:picMk id="4" creationId="{96E725B3-4AB1-8941-06A6-B7671B4A48B8}"/>
          </ac:picMkLst>
        </pc:picChg>
      </pc:sldChg>
      <pc:sldChg chg="addSp modSp setBg">
        <pc:chgData name="Abi Aldridge" userId="77aafed4-63e6-4afd-b539-4bbf4fcc2bfe" providerId="ADAL" clId="{D1D8FC76-0F71-46F8-8EF8-9F813717F5F4}" dt="2022-11-04T14:59:50.832" v="31"/>
        <pc:sldMkLst>
          <pc:docMk/>
          <pc:sldMk cId="2150440020" sldId="263"/>
        </pc:sldMkLst>
        <pc:picChg chg="add mod">
          <ac:chgData name="Abi Aldridge" userId="77aafed4-63e6-4afd-b539-4bbf4fcc2bfe" providerId="ADAL" clId="{D1D8FC76-0F71-46F8-8EF8-9F813717F5F4}" dt="2022-11-02T10:05:55.645" v="6"/>
          <ac:picMkLst>
            <pc:docMk/>
            <pc:sldMk cId="2150440020" sldId="263"/>
            <ac:picMk id="3" creationId="{D71C721B-2317-E72A-C7A9-2C709508E3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D615-E7BF-4254-A586-07475CA171C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3A771-25F4-496C-808E-57B07ADF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7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7F3A771-25F4-496C-808E-57B07ADF0573}" type="slidenum">
              <a:rPr/>
              <a:t>1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00895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7F3A771-25F4-496C-808E-57B07ADF0573}" type="slidenum">
              <a:rPr/>
              <a:t>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424029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"/>
          </a:p>
          <a:p>
            <a:endParaRPr lang="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7F3A771-25F4-496C-808E-57B07ADF0573}" type="slidenum">
              <a:rPr/>
              <a:t>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2913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 dirty="0"/>
              <a:t>Meddyliwch am ba mor hawdd y gallwn gysylltu â’n gilydd nawr gyda thechnoleg</a:t>
            </a:r>
            <a:endParaRPr lang="cy" dirty="0">
              <a:cs typeface="Calibri" panose="020F0502020204030204"/>
            </a:endParaRPr>
          </a:p>
          <a:p>
            <a:pPr algn="l" rtl="0"/>
            <a:r>
              <a:rPr lang="cy" b="0" i="0" u="none" baseline="0" dirty="0">
                <a:latin typeface="Calibri" panose="020F0502020204030204"/>
                <a:ea typeface="Calibri" panose="020F0502020204030204"/>
                <a:cs typeface="Calibri" panose="020F0502020204030204"/>
              </a:rPr>
              <a:t>Defnyddiwch ychydig o adnoddau diogelwch ar-lein i rannu â’r sleid hwn</a:t>
            </a:r>
          </a:p>
          <a:p>
            <a:pPr algn="l" rtl="0"/>
            <a:r>
              <a:rPr lang="cy" b="0" i="0" u="none" baseline="0" dirty="0">
                <a:latin typeface="Calibri" panose="020F0502020204030204"/>
                <a:ea typeface="Calibri" panose="020F0502020204030204"/>
                <a:cs typeface="Calibri" panose="020F0502020204030204"/>
              </a:rPr>
              <a:t>Gallai ymarfer dilynol i’r bobl ifanc ei wneud mewn gwers arall gynnwys archwilio sut mae’r ffyrdd yr ydym yn cysylltu wedi newid dros amser...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7F3A771-25F4-496C-808E-57B07ADF0573}" type="slidenum">
              <a:rPr/>
              <a:t>5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154628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 dirty="0"/>
              <a:t>Meddyliwch am ba mor hawdd y gallwn gysylltu â’n gilydd nawr gyda thechnoleg</a:t>
            </a:r>
            <a:endParaRPr lang="cy" dirty="0">
              <a:cs typeface="Calibri" panose="020F0502020204030204"/>
            </a:endParaRPr>
          </a:p>
          <a:p>
            <a:pPr algn="l" rtl="0"/>
            <a:r>
              <a:rPr lang="cy" b="0" i="0" u="none" baseline="0" dirty="0">
                <a:latin typeface="Calibri" panose="020F0502020204030204"/>
                <a:ea typeface="Calibri" panose="020F0502020204030204"/>
                <a:cs typeface="Calibri" panose="020F0502020204030204"/>
              </a:rPr>
              <a:t>Defnyddiwch ychydig o adnoddau diogelwch ar-lein i rannu â’r sleid hwn</a:t>
            </a:r>
          </a:p>
          <a:p>
            <a:pPr algn="l" rtl="0"/>
            <a:r>
              <a:rPr lang="cy" b="0" i="0" u="none" baseline="0" dirty="0">
                <a:latin typeface="Calibri" panose="020F0502020204030204"/>
                <a:ea typeface="Calibri" panose="020F0502020204030204"/>
                <a:cs typeface="Calibri" panose="020F0502020204030204"/>
              </a:rPr>
              <a:t>Gallai ymarfer dilynol i’r bobl ifanc ei wneud mewn gwers arall gynnwys archwilio sut mae’r ffyrdd yr ydym yn cysylltu wedi newid dros amser...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7F3A771-25F4-496C-808E-57B07ADF0573}" type="slidenum">
              <a:rPr/>
              <a:t>6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31761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>
                <a:latin typeface="Calibri"/>
                <a:ea typeface="Calibri"/>
                <a:cs typeface="Calibri"/>
              </a:rPr>
              <a:t>Gorffennwch gyda chân/gerdd o’ch dewis</a:t>
            </a:r>
            <a:endParaRPr lang="cy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7F3A771-25F4-496C-808E-57B07ADF0573}" type="slidenum">
              <a:rPr/>
              <a:t>8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74391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BDA4-2018-4AD4-B853-71674E7ED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8F81-96E0-457F-8E24-663780FB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F33D-38B1-4ECF-A578-16A5A338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388F-19AB-404A-98C1-D427AE02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F9E0-2704-4AE1-BBF9-656CEA9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8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77E-3459-43BD-BF56-9F584A6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06163-A035-4F9C-A816-F907FB7B7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EABC6-38C0-4B19-8480-DCE86FC2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D948E-2375-4099-B66C-D3F6C9F3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B5C5-BC4D-4303-A2D7-29A9E0C5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F5F83-2B19-4C78-B35B-7FEC38E4F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DBC05-7927-4EBD-A91C-7295C7A70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F330-C09B-43D3-ACCC-FF5AC73D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33467-5081-4B50-A4E3-DFD40054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E5EC-C8C3-49A2-ABBF-A2EBA5B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1E87-A983-46E3-9DD3-7D1AB762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CF75-07D5-45E0-80EC-20442D22A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E0C79-3143-441C-9E36-F602926E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BA77-BA51-4D37-8C78-63CC6D6B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DF27-E134-4095-BD96-EB9B152B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FCB-1AD3-41BA-A221-E0DD0AC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B7BA0-2F09-4A0C-953D-B31E43ED5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1C16F-FC0C-4860-AE25-237D68A0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2C7F-A3E7-454C-BC2D-31B76767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5C3F5-DDB9-4963-9594-4E2B93B8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0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ECB2-677C-42CA-8E97-1AF5EEB1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CB89-3228-4E13-80F6-94D878C56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A8C2-FBAB-461B-99A1-EE7D96F6A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DA75-6ABE-415A-AF0A-15DED1D8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0F531-3982-4901-81F7-9F8A7E92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93B27-3FFF-4B53-8E8F-B5B7137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1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E3BE-A4DB-4AA4-B23E-6DAA623E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4E5A2-B800-4A23-8A70-088296A15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30C08-339D-420F-888C-1F384A53B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69D8F-F5DF-426B-B3E2-53F7B10BB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775A7-7180-496E-A107-BAC2DA43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CC7C3-FE75-48CD-B814-E573FA68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DD0CB-2B7A-437A-8BDE-42199991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1232E-BC9F-4E15-9BCF-FEEDE58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F8AB-1DB3-4579-B523-36C9240E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A9823-C788-4F02-9E0C-83166EF3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93A3C-6B26-45AA-9EFD-3B85D911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53168-B8D6-482D-8038-88846165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7B421-FD69-4D4C-8568-FB1DE4D1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9A5AC-DCCE-49FB-AF85-DD2F27CB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1389-6940-4D8A-BC25-6962F5A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5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9F96-EAA6-4305-AFD1-FDABDA32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8F62-56F1-4CD3-A8AD-1DE61EE8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50F3-C156-4AAB-90F3-A6589572F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1197F-AA3D-482F-8CFE-C66D2194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1AA62-14C3-45AC-BB56-B2111832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6C941-3D95-4184-8A96-2FD47C14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3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891B-1324-4CA5-8A04-C8C5EF68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664F9-C20A-47B1-952D-D20B889A0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D8B7-2122-4DD3-B46B-AB01916A1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1990D-B09C-4F0F-B80B-DB693D85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9751-1B5E-45CB-9D59-937628CA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9D1F-3733-46CF-BD7B-F1B8F4D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952AD-847C-4636-95BF-89A8DD33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16111-05DA-4680-8743-8BD5C835C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21E8-BEFA-4B79-ADC7-8133F42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2952-15EE-43C1-B0AA-368C4177F2A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CF14-97CB-4E4A-B051-9249175B9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B67D3-341B-4C52-8D1C-A133CB10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6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mPdemwaNzQ?feature=oembed" TargetMode="External"/><Relationship Id="rId6" Type="http://schemas.openxmlformats.org/officeDocument/2006/relationships/hyperlink" Target="https://www.youtube.com/watch?v=omPdemwaNzQ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JXnHhLT7-I?feature=oembed" TargetMode="External"/><Relationship Id="rId6" Type="http://schemas.openxmlformats.org/officeDocument/2006/relationships/hyperlink" Target="https://www.youtube.com/watch?v=0JXnHhLT7-I&amp;t=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E137534-3306-CAF5-B272-E453CD4B5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41" y="93306"/>
            <a:ext cx="2838859" cy="2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BCBD-54CD-47A3-9580-36EEFC91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63" y="2003494"/>
            <a:ext cx="8514273" cy="3840647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cy" sz="4000" b="0" i="0" u="none" baseline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“Rwy’n diffinio cysylltiad fel yr egni sy’n bodoli rhwng pobl pan maen nhw’n teimlo eu bod yn cael eu gweld, eu clywed a’u gwerthfawrogi; pan allant roi a derbyn heb feirniadaeth; a phan maen nhw’n cael cynhaliaeth a chryfder o’r berthynas.”</a:t>
            </a:r>
          </a:p>
          <a:p>
            <a:pPr marL="0" indent="0" algn="ctr" rtl="0">
              <a:buNone/>
            </a:pPr>
            <a:r>
              <a:rPr lang="cy" sz="2400" b="0" i="0" u="none" baseline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Brene Brown</a:t>
            </a:r>
            <a:endParaRPr lang="cy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 algn="l" rtl="0">
              <a:buNone/>
            </a:pPr>
            <a:endParaRPr lang="cy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BD79878-66FA-9701-3D96-F4D8EE4B3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70" y="108365"/>
            <a:ext cx="1972493" cy="1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6999-9BBB-4885-839F-B3BF8029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42" y="239974"/>
            <a:ext cx="6685703" cy="1325563"/>
          </a:xfrm>
        </p:spPr>
        <p:txBody>
          <a:bodyPr/>
          <a:lstStyle/>
          <a:p>
            <a:pPr algn="l" rtl="0"/>
            <a:r>
              <a:rPr lang="cy" b="1" i="0" u="none" baseline="0">
                <a:solidFill>
                  <a:srgbClr val="FFE52E"/>
                </a:solidFill>
                <a:latin typeface="Calibri Light"/>
                <a:ea typeface="Calibri Light"/>
                <a:cs typeface="Calibri Light"/>
              </a:rPr>
              <a:t>Cysylltiadau pwysig i ni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548AC21-7EE9-7CDA-1A6F-063FF096B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70" y="108365"/>
            <a:ext cx="1972493" cy="1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an Wright yn cael sioc fawr!">
            <a:hlinkClick r:id="" action="ppaction://media"/>
            <a:extLst>
              <a:ext uri="{FF2B5EF4-FFF2-40B4-BE49-F238E27FC236}">
                <a16:creationId xmlns:a16="http://schemas.microsoft.com/office/drawing/2014/main" id="{69B7CA2F-2203-776C-99F7-A9B7E01CA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79462" y="78509"/>
            <a:ext cx="7394575" cy="5545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F1F72-AAD5-A6AA-64D4-95F4DE29968C}"/>
              </a:ext>
            </a:extLst>
          </p:cNvPr>
          <p:cNvSpPr txBox="1"/>
          <p:nvPr/>
        </p:nvSpPr>
        <p:spPr>
          <a:xfrm>
            <a:off x="572655" y="1951672"/>
            <a:ext cx="18657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cy" b="0" i="0" u="none" baseline="0" dirty="0">
                <a:solidFill>
                  <a:srgbClr val="FFE52E"/>
                </a:solidFill>
              </a:rPr>
              <a:t>Gwyliwch y fideo hwn: </a:t>
            </a:r>
            <a:r>
              <a:rPr lang="cy" b="0" i="0" u="none" baseline="0" dirty="0">
                <a:solidFill>
                  <a:srgbClr val="FFE52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https://www.youtube.com/watch?v=omPdemwaNzQ</a:t>
            </a:r>
            <a:r>
              <a:rPr lang="cy" b="0" i="0" u="none" baseline="0" dirty="0">
                <a:solidFill>
                  <a:srgbClr val="FFE52E"/>
                </a:solidFill>
              </a:rPr>
              <a:t>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9E1EDB2-38A4-F332-DBA8-88A9B72D5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63" y="5589037"/>
            <a:ext cx="1637295" cy="1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2FCC-E998-4FD5-8B55-989808E2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143452"/>
            <a:ext cx="5479472" cy="1325563"/>
          </a:xfrm>
        </p:spPr>
        <p:txBody>
          <a:bodyPr/>
          <a:lstStyle/>
          <a:p>
            <a:pPr algn="l" rtl="0"/>
            <a:r>
              <a:rPr lang="cy" b="1" i="0" u="none" baseline="0">
                <a:solidFill>
                  <a:srgbClr val="FFE52E"/>
                </a:solidFill>
                <a:latin typeface="Calibri Light"/>
                <a:ea typeface="Calibri Light"/>
                <a:cs typeface="Calibri Light"/>
              </a:rPr>
              <a:t>Aros yn gysylltiedig yn ystod cyfnodau anodd</a:t>
            </a:r>
          </a:p>
        </p:txBody>
      </p:sp>
      <p:pic>
        <p:nvPicPr>
          <p:cNvPr id="3" name="Online Media 2" title="Moment TWYMGALON - Plant a phobl hŷn yn dathlu pen-blwydd yn 103! | Cartref Henoed i Blant 4 Oed">
            <a:hlinkClick r:id="" action="ppaction://media"/>
            <a:extLst>
              <a:ext uri="{FF2B5EF4-FFF2-40B4-BE49-F238E27FC236}">
                <a16:creationId xmlns:a16="http://schemas.microsoft.com/office/drawing/2014/main" id="{99CDF352-3DA4-413B-FC26-3F42400B37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1144" y="1717417"/>
            <a:ext cx="7909712" cy="4468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345D0-2E23-6757-DC6D-BF831CE08DC9}"/>
              </a:ext>
            </a:extLst>
          </p:cNvPr>
          <p:cNvSpPr txBox="1"/>
          <p:nvPr/>
        </p:nvSpPr>
        <p:spPr>
          <a:xfrm>
            <a:off x="2141144" y="6434806"/>
            <a:ext cx="7909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cy" b="0" i="0" u="none" baseline="0"/>
              <a:t>Gwyliwch y fideo hwn: </a:t>
            </a:r>
            <a:r>
              <a:rPr lang="cy" b="0" i="0" u="none" baseline="0">
                <a:hlinkClick r:id="rId6"/>
              </a:rPr>
              <a:t>https://www.youtube.com/watch?v=0JXnHhLT7-I&amp;t=</a:t>
            </a:r>
            <a:r>
              <a:rPr lang="cy" b="0" i="0" u="none" baseline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E725B3-4AB1-8941-06A6-B7671B4A4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70" y="108365"/>
            <a:ext cx="1972493" cy="1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B68105A-7CB1-A869-EC96-FFDA5288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63" y="5589037"/>
            <a:ext cx="1637295" cy="1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E01-66FB-4211-06F9-625F9656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0" y="171161"/>
            <a:ext cx="10515600" cy="1325563"/>
          </a:xfrm>
        </p:spPr>
        <p:txBody>
          <a:bodyPr/>
          <a:lstStyle/>
          <a:p>
            <a:pPr algn="l" rtl="0"/>
            <a:r>
              <a:rPr lang="cy" b="1" i="0" u="none" baseline="0">
                <a:solidFill>
                  <a:srgbClr val="FFE52E"/>
                </a:solidFill>
                <a:latin typeface="Calibri Light"/>
                <a:ea typeface="Calibri Light"/>
                <a:cs typeface="Calibri Light"/>
              </a:rPr>
              <a:t>Cysylltu’n ddiogel ar-lein</a:t>
            </a:r>
            <a:endParaRPr lang="cy" b="1" dirty="0">
              <a:solidFill>
                <a:srgbClr val="FFE52E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71C721B-2317-E72A-C7A9-2C709508E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70" y="108365"/>
            <a:ext cx="1972493" cy="1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4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5856-EDEE-4AD7-9EDD-8A4E904B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83" y="2766218"/>
            <a:ext cx="6921790" cy="1325563"/>
          </a:xfrm>
        </p:spPr>
        <p:txBody>
          <a:bodyPr/>
          <a:lstStyle/>
          <a:p>
            <a:pPr algn="l" rtl="0"/>
            <a:r>
              <a:rPr lang="cy" b="1" i="0" u="none" baseline="0">
                <a:solidFill>
                  <a:srgbClr val="FFE52E"/>
                </a:solidFill>
              </a:rPr>
              <a:t>Sut allwn ni gysylltu mwy?</a:t>
            </a:r>
            <a:endParaRPr lang="cy" b="1" dirty="0">
              <a:solidFill>
                <a:srgbClr val="FFE52E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F3719E7-3D73-7259-9A7D-2124FF952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70" y="108365"/>
            <a:ext cx="1972493" cy="13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07462223f579890072fae7517364f6c4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7f62bd8596ca8a3b9afa55de570e55ce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BD53EA18-292E-4F2F-81D0-8C157B65F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991A92-973C-4F19-B997-C05E63B7B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7FCDE7-8833-42CD-88D1-69B48DE4B4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21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Cysylltiadau pwysig i ni</vt:lpstr>
      <vt:lpstr>PowerPoint Presentation</vt:lpstr>
      <vt:lpstr>Aros yn gysylltiedig yn ystod cyfnodau anodd</vt:lpstr>
      <vt:lpstr>PowerPoint Presentation</vt:lpstr>
      <vt:lpstr>Cysylltu’n ddiogel ar-lein</vt:lpstr>
      <vt:lpstr>Sut allwn ni gysylltu mwy?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Connect</dc:title>
  <dc:creator>Sarah Sivers</dc:creator>
  <cp:lastModifiedBy>Abi Aldridge</cp:lastModifiedBy>
  <cp:revision>22</cp:revision>
  <dcterms:created xsi:type="dcterms:W3CDTF">2022-07-26T11:01:42Z</dcterms:created>
  <dcterms:modified xsi:type="dcterms:W3CDTF">2022-11-04T14:59:57Z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