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1_B6B3F5F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95" r:id="rId5"/>
    <p:sldId id="298" r:id="rId6"/>
    <p:sldId id="297" r:id="rId7"/>
    <p:sldId id="289" r:id="rId8"/>
    <p:sldId id="294" r:id="rId9"/>
    <p:sldId id="296" r:id="rId10"/>
    <p:sldId id="291" r:id="rId11"/>
  </p:sldIdLst>
  <p:sldSz cx="18288000" cy="10287000"/>
  <p:notesSz cx="6858000" cy="9144000"/>
  <p:embeddedFontLst>
    <p:embeddedFont>
      <p:font typeface="Segoe UI" panose="020B0502040204020203"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39B8E-59FE-5A68-1ACC-ABC62E653907}" name="Emma Houpt" initials="EH" userId="S::Emma.Houpt@Place2Be.org.uk::b817d33a-6f57-4f0f-b410-bef7d2b9d879" providerId="AD"/>
  <p188:author id="{7A34AAAC-4D85-1A35-2922-D1F0D8DF6B1D}" name="Emma Houpt" initials="EH" userId="S::emma.houpt@place2be.org.uk::b817d33a-6f57-4f0f-b410-bef7d2b9d8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2E"/>
    <a:srgbClr val="E84E0F"/>
    <a:srgbClr val="A197C5"/>
    <a:srgbClr val="F7BFD5"/>
    <a:srgbClr val="AA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FE7A6-C85E-42AB-9C78-C4FB51F79B0C}" v="2" dt="2024-11-13T11:37:55.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4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jah Cooper" userId="d3b3a903-eabd-4dae-b34c-34ea67f816f3" providerId="ADAL" clId="{758FE7A6-C85E-42AB-9C78-C4FB51F79B0C}"/>
    <pc:docChg chg="undo custSel modSld">
      <pc:chgData name="Elijah Cooper" userId="d3b3a903-eabd-4dae-b34c-34ea67f816f3" providerId="ADAL" clId="{758FE7A6-C85E-42AB-9C78-C4FB51F79B0C}" dt="2024-11-13T11:49:08.954" v="23" actId="1076"/>
      <pc:docMkLst>
        <pc:docMk/>
      </pc:docMkLst>
      <pc:sldChg chg="modSp mod">
        <pc:chgData name="Elijah Cooper" userId="d3b3a903-eabd-4dae-b34c-34ea67f816f3" providerId="ADAL" clId="{758FE7A6-C85E-42AB-9C78-C4FB51F79B0C}" dt="2024-11-13T11:47:38.651" v="9" actId="403"/>
        <pc:sldMkLst>
          <pc:docMk/>
          <pc:sldMk cId="3065247218" sldId="289"/>
        </pc:sldMkLst>
        <pc:spChg chg="mod">
          <ac:chgData name="Elijah Cooper" userId="d3b3a903-eabd-4dae-b34c-34ea67f816f3" providerId="ADAL" clId="{758FE7A6-C85E-42AB-9C78-C4FB51F79B0C}" dt="2024-11-13T11:47:38.651" v="9" actId="403"/>
          <ac:spMkLst>
            <pc:docMk/>
            <pc:sldMk cId="3065247218" sldId="289"/>
            <ac:spMk id="2" creationId="{82FEFA99-FE8D-942B-14FE-701757B95A5A}"/>
          </ac:spMkLst>
        </pc:spChg>
      </pc:sldChg>
      <pc:sldChg chg="modSp mod">
        <pc:chgData name="Elijah Cooper" userId="d3b3a903-eabd-4dae-b34c-34ea67f816f3" providerId="ADAL" clId="{758FE7A6-C85E-42AB-9C78-C4FB51F79B0C}" dt="2024-11-13T11:49:08.954" v="23" actId="1076"/>
        <pc:sldMkLst>
          <pc:docMk/>
          <pc:sldMk cId="2991941027" sldId="291"/>
        </pc:sldMkLst>
        <pc:spChg chg="mod">
          <ac:chgData name="Elijah Cooper" userId="d3b3a903-eabd-4dae-b34c-34ea67f816f3" providerId="ADAL" clId="{758FE7A6-C85E-42AB-9C78-C4FB51F79B0C}" dt="2024-11-13T11:48:58.354" v="21" actId="403"/>
          <ac:spMkLst>
            <pc:docMk/>
            <pc:sldMk cId="2991941027" sldId="291"/>
            <ac:spMk id="5" creationId="{43DDB9F8-03AC-F920-2869-2D90652FC7E6}"/>
          </ac:spMkLst>
        </pc:spChg>
        <pc:spChg chg="mod">
          <ac:chgData name="Elijah Cooper" userId="d3b3a903-eabd-4dae-b34c-34ea67f816f3" providerId="ADAL" clId="{758FE7A6-C85E-42AB-9C78-C4FB51F79B0C}" dt="2024-11-13T11:49:08.954" v="23" actId="1076"/>
          <ac:spMkLst>
            <pc:docMk/>
            <pc:sldMk cId="2991941027" sldId="291"/>
            <ac:spMk id="6" creationId="{10126A6E-1C19-E5DA-F68C-BF5EEFEE0B95}"/>
          </ac:spMkLst>
        </pc:spChg>
      </pc:sldChg>
      <pc:sldChg chg="modSp mod">
        <pc:chgData name="Elijah Cooper" userId="d3b3a903-eabd-4dae-b34c-34ea67f816f3" providerId="ADAL" clId="{758FE7A6-C85E-42AB-9C78-C4FB51F79B0C}" dt="2024-11-13T11:47:56.904" v="12" actId="2711"/>
        <pc:sldMkLst>
          <pc:docMk/>
          <pc:sldMk cId="2603048584" sldId="294"/>
        </pc:sldMkLst>
        <pc:spChg chg="mod">
          <ac:chgData name="Elijah Cooper" userId="d3b3a903-eabd-4dae-b34c-34ea67f816f3" providerId="ADAL" clId="{758FE7A6-C85E-42AB-9C78-C4FB51F79B0C}" dt="2024-11-13T11:47:50.860" v="11" actId="113"/>
          <ac:spMkLst>
            <pc:docMk/>
            <pc:sldMk cId="2603048584" sldId="294"/>
            <ac:spMk id="3" creationId="{C0FE3257-2020-6047-B0A3-936E5D813D11}"/>
          </ac:spMkLst>
        </pc:spChg>
        <pc:spChg chg="mod">
          <ac:chgData name="Elijah Cooper" userId="d3b3a903-eabd-4dae-b34c-34ea67f816f3" providerId="ADAL" clId="{758FE7A6-C85E-42AB-9C78-C4FB51F79B0C}" dt="2024-11-13T11:47:56.904" v="12" actId="2711"/>
          <ac:spMkLst>
            <pc:docMk/>
            <pc:sldMk cId="2603048584" sldId="294"/>
            <ac:spMk id="6" creationId="{9B9C8881-B1FE-C42F-8DC9-E6D143B3271B}"/>
          </ac:spMkLst>
        </pc:spChg>
      </pc:sldChg>
      <pc:sldChg chg="modSp mod">
        <pc:chgData name="Elijah Cooper" userId="d3b3a903-eabd-4dae-b34c-34ea67f816f3" providerId="ADAL" clId="{758FE7A6-C85E-42AB-9C78-C4FB51F79B0C}" dt="2024-11-13T11:48:23.443" v="18" actId="1076"/>
        <pc:sldMkLst>
          <pc:docMk/>
          <pc:sldMk cId="697390388" sldId="296"/>
        </pc:sldMkLst>
        <pc:spChg chg="mod">
          <ac:chgData name="Elijah Cooper" userId="d3b3a903-eabd-4dae-b34c-34ea67f816f3" providerId="ADAL" clId="{758FE7A6-C85E-42AB-9C78-C4FB51F79B0C}" dt="2024-11-13T11:48:23.443" v="18" actId="1076"/>
          <ac:spMkLst>
            <pc:docMk/>
            <pc:sldMk cId="697390388" sldId="296"/>
            <ac:spMk id="2" creationId="{6292204D-298E-330C-F59A-D624633CACD0}"/>
          </ac:spMkLst>
        </pc:spChg>
        <pc:picChg chg="mod">
          <ac:chgData name="Elijah Cooper" userId="d3b3a903-eabd-4dae-b34c-34ea67f816f3" providerId="ADAL" clId="{758FE7A6-C85E-42AB-9C78-C4FB51F79B0C}" dt="2024-11-13T11:48:20.365" v="17" actId="1076"/>
          <ac:picMkLst>
            <pc:docMk/>
            <pc:sldMk cId="697390388" sldId="296"/>
            <ac:picMk id="3" creationId="{B4568959-CF1A-3297-EA40-D69B1E34E833}"/>
          </ac:picMkLst>
        </pc:picChg>
      </pc:sldChg>
      <pc:sldChg chg="modSp mod">
        <pc:chgData name="Elijah Cooper" userId="d3b3a903-eabd-4dae-b34c-34ea67f816f3" providerId="ADAL" clId="{758FE7A6-C85E-42AB-9C78-C4FB51F79B0C}" dt="2024-11-13T11:47:29.182" v="6" actId="403"/>
        <pc:sldMkLst>
          <pc:docMk/>
          <pc:sldMk cId="764476573" sldId="297"/>
        </pc:sldMkLst>
        <pc:spChg chg="mod">
          <ac:chgData name="Elijah Cooper" userId="d3b3a903-eabd-4dae-b34c-34ea67f816f3" providerId="ADAL" clId="{758FE7A6-C85E-42AB-9C78-C4FB51F79B0C}" dt="2024-11-13T11:47:29.182" v="6" actId="403"/>
          <ac:spMkLst>
            <pc:docMk/>
            <pc:sldMk cId="764476573" sldId="297"/>
            <ac:spMk id="8" creationId="{00000000-0000-0000-0000-000000000000}"/>
          </ac:spMkLst>
        </pc:spChg>
      </pc:sldChg>
      <pc:sldChg chg="modSp mod">
        <pc:chgData name="Elijah Cooper" userId="d3b3a903-eabd-4dae-b34c-34ea67f816f3" providerId="ADAL" clId="{758FE7A6-C85E-42AB-9C78-C4FB51F79B0C}" dt="2024-11-13T11:46:56.271" v="2" actId="2711"/>
        <pc:sldMkLst>
          <pc:docMk/>
          <pc:sldMk cId="308136131" sldId="298"/>
        </pc:sldMkLst>
        <pc:spChg chg="mod">
          <ac:chgData name="Elijah Cooper" userId="d3b3a903-eabd-4dae-b34c-34ea67f816f3" providerId="ADAL" clId="{758FE7A6-C85E-42AB-9C78-C4FB51F79B0C}" dt="2024-11-13T11:46:49.656" v="1" actId="113"/>
          <ac:spMkLst>
            <pc:docMk/>
            <pc:sldMk cId="308136131" sldId="298"/>
            <ac:spMk id="5" creationId="{43DDB9F8-03AC-F920-2869-2D90652FC7E6}"/>
          </ac:spMkLst>
        </pc:spChg>
        <pc:spChg chg="mod">
          <ac:chgData name="Elijah Cooper" userId="d3b3a903-eabd-4dae-b34c-34ea67f816f3" providerId="ADAL" clId="{758FE7A6-C85E-42AB-9C78-C4FB51F79B0C}" dt="2024-11-13T11:46:56.271" v="2" actId="2711"/>
          <ac:spMkLst>
            <pc:docMk/>
            <pc:sldMk cId="308136131" sldId="298"/>
            <ac:spMk id="6" creationId="{10126A6E-1C19-E5DA-F68C-BF5EEFEE0B95}"/>
          </ac:spMkLst>
        </pc:spChg>
      </pc:sldChg>
    </pc:docChg>
  </pc:docChgLst>
</pc:chgInfo>
</file>

<file path=ppt/comments/modernComment_121_B6B3F5F2.xml><?xml version="1.0" encoding="utf-8"?>
<p188:cmLst xmlns:a="http://schemas.openxmlformats.org/drawingml/2006/main" xmlns:r="http://schemas.openxmlformats.org/officeDocument/2006/relationships" xmlns:p188="http://schemas.microsoft.com/office/powerpoint/2018/8/main">
  <p188:cm id="{BD98510B-2EA3-491C-893B-BC1A7BDB6951}" authorId="{7A34AAAC-4D85-1A35-2922-D1F0D8DF6B1D}" status="resolved" created="2024-09-24T08:27:31.997" complete="100000">
    <ac:deMkLst xmlns:ac="http://schemas.microsoft.com/office/drawing/2013/main/command">
      <pc:docMk xmlns:pc="http://schemas.microsoft.com/office/powerpoint/2013/main/command"/>
      <pc:sldMk xmlns:pc="http://schemas.microsoft.com/office/powerpoint/2013/main/command" cId="3065247218" sldId="289"/>
      <ac:picMk id="4" creationId="{EFE228D0-EDD1-9CF1-7DFB-2C5754CB0D0F}"/>
    </ac:deMkLst>
    <p188:txBody>
      <a:bodyPr/>
      <a:lstStyle/>
      <a:p>
        <a:r>
          <a:rPr lang="en-US"/>
          <a:t>Image of a person exploring, or going on an adventure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4FCE1-8021-4527-8F95-061716CE035E}"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E9A25-32BB-415F-B8AE-9EE386B0F019}" type="slidenum">
              <a:rPr lang="en-GB" smtClean="0"/>
              <a:t>‹#›</a:t>
            </a:fld>
            <a:endParaRPr lang="en-GB"/>
          </a:p>
        </p:txBody>
      </p:sp>
    </p:spTree>
    <p:extLst>
      <p:ext uri="{BB962C8B-B14F-4D97-AF65-F5344CB8AC3E}">
        <p14:creationId xmlns:p14="http://schemas.microsoft.com/office/powerpoint/2010/main" val="18849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Light" panose="020F0302020204030204" pitchFamily="34" charset="0"/>
              </a:rPr>
              <a:t>Good morning/afternoon everyone. Today’s assembly has been inspired by Place2Be’s Children’s Mental Health Week. The theme this year is ‘Know Yourself, Grow Yourself.</a:t>
            </a:r>
            <a:endParaRPr lang="en-GB" b="0"/>
          </a:p>
        </p:txBody>
      </p:sp>
      <p:sp>
        <p:nvSpPr>
          <p:cNvPr id="4" name="Slide Number Placeholder 3"/>
          <p:cNvSpPr>
            <a:spLocks noGrp="1"/>
          </p:cNvSpPr>
          <p:nvPr>
            <p:ph type="sldNum" sz="quarter" idx="5"/>
          </p:nvPr>
        </p:nvSpPr>
        <p:spPr/>
        <p:txBody>
          <a:bodyPr/>
          <a:lstStyle/>
          <a:p>
            <a:fld id="{2C8E9A25-32BB-415F-B8AE-9EE386B0F019}" type="slidenum">
              <a:rPr lang="en-GB" smtClean="0"/>
              <a:t>1</a:t>
            </a:fld>
            <a:endParaRPr lang="en-GB"/>
          </a:p>
        </p:txBody>
      </p:sp>
    </p:spTree>
    <p:extLst>
      <p:ext uri="{BB962C8B-B14F-4D97-AF65-F5344CB8AC3E}">
        <p14:creationId xmlns:p14="http://schemas.microsoft.com/office/powerpoint/2010/main" val="24840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Light" panose="020F0302020204030204" pitchFamily="34" charset="0"/>
              </a:rPr>
              <a:t>Our thoughts, feelings and actions can often surprise us and those around us. Do we show our true selves to others? It’s important to consider the impact of peer pressure, societal expectation and social media when asking yourself this question. </a:t>
            </a:r>
            <a:endParaRPr lang="en-US">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7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Light" panose="020F0302020204030204" pitchFamily="34" charset="0"/>
              </a:rPr>
              <a:t>Self-awareness can help us </a:t>
            </a:r>
            <a:r>
              <a:rPr lang="en-US" sz="1800" b="0" i="0" err="1">
                <a:solidFill>
                  <a:srgbClr val="000000"/>
                </a:solidFill>
                <a:effectLst/>
                <a:latin typeface="Calibri Light" panose="020F0302020204030204" pitchFamily="34" charset="0"/>
              </a:rPr>
              <a:t>recognise</a:t>
            </a:r>
            <a:r>
              <a:rPr lang="en-US" sz="1800" b="0" i="0">
                <a:solidFill>
                  <a:srgbClr val="000000"/>
                </a:solidFill>
                <a:effectLst/>
                <a:latin typeface="Calibri Light" panose="020F0302020204030204" pitchFamily="34" charset="0"/>
              </a:rPr>
              <a:t> what is driving our thoughts and actions, which can give us more control over how we respond.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I want you all to imagine that you have a bag or a pocket that contains 5 very special heart shaped stones.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Each stone has a question within it – just for you. As I read each one, I want you to think quietly to yourself what the answer may be.  </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4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Light" panose="020F0302020204030204" pitchFamily="34" charset="0"/>
              </a:rPr>
              <a:t>Sometimes we can learn more about ourselves with the help of others. We may not see parts of ourselves as easily, so feedback from friends, family and teachers can help us find out.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Light" panose="020F0302020204030204" pitchFamily="34" charset="0"/>
              </a:rPr>
              <a:t>What would a best friend or a family member say about you, what might others notice that you don’t always see?  Encourage students to reflect on this question. </a:t>
            </a:r>
            <a:endParaRPr lang="en-US" b="0" i="0">
              <a:solidFill>
                <a:srgbClr val="000000"/>
              </a:solidFill>
              <a:effectLst/>
              <a:latin typeface="Segoe UI" panose="020B0502040204020203" pitchFamily="34" charset="0"/>
            </a:endParaRPr>
          </a:p>
          <a:p>
            <a:endParaRPr lang="en-US">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6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21_B6B3F5F2.xm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4722E0-A1B5-F6CF-D692-1A9E76C417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12" name="Graphic 11">
            <a:extLst>
              <a:ext uri="{FF2B5EF4-FFF2-40B4-BE49-F238E27FC236}">
                <a16:creationId xmlns:a16="http://schemas.microsoft.com/office/drawing/2014/main" id="{62E77675-A358-4600-DE18-8A61B04712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0732" y="3571568"/>
            <a:ext cx="12686535" cy="3067597"/>
          </a:xfrm>
          <a:prstGeom prst="rect">
            <a:avLst/>
          </a:prstGeom>
        </p:spPr>
      </p:pic>
      <p:pic>
        <p:nvPicPr>
          <p:cNvPr id="3" name="Graphic 2">
            <a:extLst>
              <a:ext uri="{FF2B5EF4-FFF2-40B4-BE49-F238E27FC236}">
                <a16:creationId xmlns:a16="http://schemas.microsoft.com/office/drawing/2014/main" id="{A35E0467-157B-35C0-E84A-3CF86CDE00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10050" y="3933825"/>
            <a:ext cx="9867900" cy="2419350"/>
          </a:xfrm>
          <a:prstGeom prst="rect">
            <a:avLst/>
          </a:prstGeom>
        </p:spPr>
      </p:pic>
      <p:pic>
        <p:nvPicPr>
          <p:cNvPr id="8" name="Graphic 7">
            <a:extLst>
              <a:ext uri="{FF2B5EF4-FFF2-40B4-BE49-F238E27FC236}">
                <a16:creationId xmlns:a16="http://schemas.microsoft.com/office/drawing/2014/main" id="{9A5A0115-4B1E-5E0A-A428-2D3B9792CE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674657" y="300133"/>
            <a:ext cx="3397144" cy="2756049"/>
          </a:xfrm>
          <a:prstGeom prst="rect">
            <a:avLst/>
          </a:prstGeom>
        </p:spPr>
      </p:pic>
      <p:pic>
        <p:nvPicPr>
          <p:cNvPr id="15" name="Picture 14" descr="A yellow and black corner&#10;&#10;Description automatically generated">
            <a:extLst>
              <a:ext uri="{FF2B5EF4-FFF2-40B4-BE49-F238E27FC236}">
                <a16:creationId xmlns:a16="http://schemas.microsoft.com/office/drawing/2014/main" id="{611749DD-220B-E687-97B2-9D60028B4C1C}"/>
              </a:ext>
            </a:extLst>
          </p:cNvPr>
          <p:cNvPicPr>
            <a:picLocks noChangeAspect="1"/>
          </p:cNvPicPr>
          <p:nvPr/>
        </p:nvPicPr>
        <p:blipFill>
          <a:blip r:embed="rId10" cstate="email">
            <a:alphaModFix amt="70000"/>
            <a:extLst>
              <a:ext uri="{28A0092B-C50C-407E-A947-70E740481C1C}">
                <a14:useLocalDpi xmlns:a14="http://schemas.microsoft.com/office/drawing/2010/main"/>
              </a:ext>
            </a:extLst>
          </a:blip>
          <a:stretch>
            <a:fillRect/>
          </a:stretch>
        </p:blipFill>
        <p:spPr>
          <a:xfrm>
            <a:off x="-1" y="0"/>
            <a:ext cx="5827222" cy="5827222"/>
          </a:xfrm>
          <a:prstGeom prst="rect">
            <a:avLst/>
          </a:prstGeom>
        </p:spPr>
      </p:pic>
      <p:pic>
        <p:nvPicPr>
          <p:cNvPr id="17" name="Picture 16" descr="A yellow and black corner&#10;&#10;Description automatically generated">
            <a:extLst>
              <a:ext uri="{FF2B5EF4-FFF2-40B4-BE49-F238E27FC236}">
                <a16:creationId xmlns:a16="http://schemas.microsoft.com/office/drawing/2014/main" id="{B11A43CA-057A-E2F5-4C82-353E874C1CA2}"/>
              </a:ext>
            </a:extLst>
          </p:cNvPr>
          <p:cNvPicPr>
            <a:picLocks noChangeAspect="1"/>
          </p:cNvPicPr>
          <p:nvPr/>
        </p:nvPicPr>
        <p:blipFill>
          <a:blip r:embed="rId10" cstate="email">
            <a:alphaModFix amt="70000"/>
            <a:extLst>
              <a:ext uri="{28A0092B-C50C-407E-A947-70E740481C1C}">
                <a14:useLocalDpi xmlns:a14="http://schemas.microsoft.com/office/drawing/2010/main"/>
              </a:ext>
            </a:extLst>
          </a:blip>
          <a:stretch>
            <a:fillRect/>
          </a:stretch>
        </p:blipFill>
        <p:spPr>
          <a:xfrm rot="10800000">
            <a:off x="12460781" y="4459778"/>
            <a:ext cx="5827222" cy="5827222"/>
          </a:xfrm>
          <a:prstGeom prst="rect">
            <a:avLst/>
          </a:prstGeom>
        </p:spPr>
      </p:pic>
    </p:spTree>
    <p:extLst>
      <p:ext uri="{BB962C8B-B14F-4D97-AF65-F5344CB8AC3E}">
        <p14:creationId xmlns:p14="http://schemas.microsoft.com/office/powerpoint/2010/main" val="9151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CDBD7F-A764-2911-ED3C-4106D09D549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4" name="Graphic 3">
            <a:extLst>
              <a:ext uri="{FF2B5EF4-FFF2-40B4-BE49-F238E27FC236}">
                <a16:creationId xmlns:a16="http://schemas.microsoft.com/office/drawing/2014/main" id="{10BFE8A7-8F6D-13B7-A1CF-1D64701F17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11653" y="307571"/>
            <a:ext cx="1491357" cy="1388226"/>
          </a:xfrm>
          <a:prstGeom prst="rect">
            <a:avLst/>
          </a:prstGeom>
        </p:spPr>
      </p:pic>
      <p:sp>
        <p:nvSpPr>
          <p:cNvPr id="5" name="TextBox 8">
            <a:extLst>
              <a:ext uri="{FF2B5EF4-FFF2-40B4-BE49-F238E27FC236}">
                <a16:creationId xmlns:a16="http://schemas.microsoft.com/office/drawing/2014/main" id="{43DDB9F8-03AC-F920-2869-2D90652FC7E6}"/>
              </a:ext>
            </a:extLst>
          </p:cNvPr>
          <p:cNvSpPr txBox="1"/>
          <p:nvPr/>
        </p:nvSpPr>
        <p:spPr>
          <a:xfrm>
            <a:off x="3506692" y="3758505"/>
            <a:ext cx="11274616" cy="2779672"/>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mj-lt"/>
                <a:ea typeface="+mn-ea"/>
                <a:cs typeface="+mn-cs"/>
              </a:rPr>
              <a:t>"If you are able to look yourself in the mirror every day with the decisions that you make, that's where power starts."</a:t>
            </a:r>
          </a:p>
        </p:txBody>
      </p:sp>
      <p:sp>
        <p:nvSpPr>
          <p:cNvPr id="6" name="TextBox 5">
            <a:extLst>
              <a:ext uri="{FF2B5EF4-FFF2-40B4-BE49-F238E27FC236}">
                <a16:creationId xmlns:a16="http://schemas.microsoft.com/office/drawing/2014/main" id="{10126A6E-1C19-E5DA-F68C-BF5EEFEE0B95}"/>
              </a:ext>
            </a:extLst>
          </p:cNvPr>
          <p:cNvSpPr txBox="1"/>
          <p:nvPr/>
        </p:nvSpPr>
        <p:spPr>
          <a:xfrm>
            <a:off x="3506692" y="6609807"/>
            <a:ext cx="6718462" cy="584775"/>
          </a:xfrm>
          <a:prstGeom prst="rect">
            <a:avLst/>
          </a:prstGeom>
          <a:noFill/>
        </p:spPr>
        <p:txBody>
          <a:bodyPr wrap="square">
            <a:spAutoFit/>
          </a:bodyPr>
          <a:lstStyle/>
          <a:p>
            <a:pPr algn="l" rtl="0" fontAlgn="base"/>
            <a:r>
              <a:rPr lang="en-GB" sz="3200" b="1" i="0" dirty="0">
                <a:solidFill>
                  <a:schemeClr val="bg1"/>
                </a:solidFill>
                <a:effectLst/>
                <a:latin typeface="+mj-lt"/>
              </a:rPr>
              <a:t>Selena Gomez</a:t>
            </a:r>
            <a:endParaRPr lang="en-US" sz="3200" b="0" i="0" dirty="0">
              <a:solidFill>
                <a:srgbClr val="000000"/>
              </a:solidFill>
              <a:effectLst/>
              <a:latin typeface="+mj-lt"/>
            </a:endParaRPr>
          </a:p>
        </p:txBody>
      </p:sp>
    </p:spTree>
    <p:extLst>
      <p:ext uri="{BB962C8B-B14F-4D97-AF65-F5344CB8AC3E}">
        <p14:creationId xmlns:p14="http://schemas.microsoft.com/office/powerpoint/2010/main" val="30813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68959-CF1A-3297-EA40-D69B1E34E8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sp>
        <p:nvSpPr>
          <p:cNvPr id="8" name="TextBox 8"/>
          <p:cNvSpPr txBox="1"/>
          <p:nvPr/>
        </p:nvSpPr>
        <p:spPr>
          <a:xfrm>
            <a:off x="902803" y="4451002"/>
            <a:ext cx="7399683" cy="1415003"/>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j-lt"/>
                <a:ea typeface="+mn-ea"/>
                <a:cs typeface="+mn-cs"/>
              </a:rPr>
              <a:t>How well do we really know ourselves? </a:t>
            </a:r>
          </a:p>
        </p:txBody>
      </p:sp>
      <p:pic>
        <p:nvPicPr>
          <p:cNvPr id="10" name="Graphic 9">
            <a:extLst>
              <a:ext uri="{FF2B5EF4-FFF2-40B4-BE49-F238E27FC236}">
                <a16:creationId xmlns:a16="http://schemas.microsoft.com/office/drawing/2014/main" id="{B327FB99-6404-F309-E7E6-1030790F78E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1653" y="307571"/>
            <a:ext cx="1491357" cy="1388226"/>
          </a:xfrm>
          <a:prstGeom prst="rect">
            <a:avLst/>
          </a:prstGeom>
        </p:spPr>
      </p:pic>
      <p:pic>
        <p:nvPicPr>
          <p:cNvPr id="14" name="Picture 13">
            <a:extLst>
              <a:ext uri="{FF2B5EF4-FFF2-40B4-BE49-F238E27FC236}">
                <a16:creationId xmlns:a16="http://schemas.microsoft.com/office/drawing/2014/main" id="{8BFC7261-C6E4-DBA2-C2C7-A7FEDB22837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143999" y="1072342"/>
            <a:ext cx="9879651" cy="9879651"/>
          </a:xfrm>
          <a:prstGeom prst="ellipse">
            <a:avLst/>
          </a:prstGeom>
        </p:spPr>
      </p:pic>
    </p:spTree>
    <p:extLst>
      <p:ext uri="{BB962C8B-B14F-4D97-AF65-F5344CB8AC3E}">
        <p14:creationId xmlns:p14="http://schemas.microsoft.com/office/powerpoint/2010/main" val="76447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48412-1EA2-0047-8FA8-A79BA2A7CD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6" name="Graphic 5">
            <a:extLst>
              <a:ext uri="{FF2B5EF4-FFF2-40B4-BE49-F238E27FC236}">
                <a16:creationId xmlns:a16="http://schemas.microsoft.com/office/drawing/2014/main" id="{ED0C96A5-7BD8-9569-5AC0-81FAEF9C3B9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511653" y="307571"/>
            <a:ext cx="1491357" cy="1388226"/>
          </a:xfrm>
          <a:prstGeom prst="rect">
            <a:avLst/>
          </a:prstGeom>
        </p:spPr>
      </p:pic>
      <p:pic>
        <p:nvPicPr>
          <p:cNvPr id="9" name="Picture 8">
            <a:extLst>
              <a:ext uri="{FF2B5EF4-FFF2-40B4-BE49-F238E27FC236}">
                <a16:creationId xmlns:a16="http://schemas.microsoft.com/office/drawing/2014/main" id="{2DE59293-4B67-E177-677D-2E383F216F7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43999" y="1072342"/>
            <a:ext cx="9879651" cy="9879651"/>
          </a:xfrm>
          <a:prstGeom prst="ellipse">
            <a:avLst/>
          </a:prstGeom>
        </p:spPr>
      </p:pic>
      <p:sp>
        <p:nvSpPr>
          <p:cNvPr id="2" name="TextBox 8">
            <a:extLst>
              <a:ext uri="{FF2B5EF4-FFF2-40B4-BE49-F238E27FC236}">
                <a16:creationId xmlns:a16="http://schemas.microsoft.com/office/drawing/2014/main" id="{82FEFA99-FE8D-942B-14FE-701757B95A5A}"/>
              </a:ext>
            </a:extLst>
          </p:cNvPr>
          <p:cNvSpPr txBox="1"/>
          <p:nvPr/>
        </p:nvSpPr>
        <p:spPr>
          <a:xfrm>
            <a:off x="902803" y="2719759"/>
            <a:ext cx="7399683" cy="4857164"/>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mj-lt"/>
                <a:ea typeface="+mn-ea"/>
                <a:cs typeface="+mn-cs"/>
              </a:rPr>
              <a:t>By being curious about ourselves and noticing what’s going on,  we can make better choices and be more in touch with our feelings and  </a:t>
            </a:r>
            <a:r>
              <a:rPr kumimoji="0" lang="en-US" sz="5400" b="1" i="0" u="none" strike="noStrike" kern="1200" cap="none" spc="0" normalizeH="0" baseline="0" noProof="0" dirty="0" err="1">
                <a:ln>
                  <a:noFill/>
                </a:ln>
                <a:solidFill>
                  <a:srgbClr val="FFFFFF"/>
                </a:solidFill>
                <a:effectLst/>
                <a:uLnTx/>
                <a:uFillTx/>
                <a:latin typeface="+mj-lt"/>
                <a:ea typeface="+mn-ea"/>
                <a:cs typeface="+mn-cs"/>
              </a:rPr>
              <a:t>behaviours</a:t>
            </a:r>
            <a:r>
              <a:rPr kumimoji="0" lang="en-US" sz="5400" b="1" i="0" u="none" strike="noStrike" kern="1200" cap="none" spc="0" normalizeH="0" baseline="0" noProof="0" dirty="0">
                <a:ln>
                  <a:noFill/>
                </a:ln>
                <a:solidFill>
                  <a:srgbClr val="FFFFFF"/>
                </a:solidFill>
                <a:effectLst/>
                <a:uLnTx/>
                <a:uFillTx/>
                <a:latin typeface="+mj-lt"/>
                <a:ea typeface="+mn-ea"/>
                <a:cs typeface="+mn-cs"/>
              </a:rPr>
              <a:t>. </a:t>
            </a:r>
          </a:p>
        </p:txBody>
      </p:sp>
    </p:spTree>
    <p:extLst>
      <p:ext uri="{BB962C8B-B14F-4D97-AF65-F5344CB8AC3E}">
        <p14:creationId xmlns:p14="http://schemas.microsoft.com/office/powerpoint/2010/main" val="306524721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9F0EC1-499E-2A16-0A47-39A9E7C157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9B9C8881-B1FE-C42F-8DC9-E6D143B3271B}"/>
              </a:ext>
            </a:extLst>
          </p:cNvPr>
          <p:cNvSpPr txBox="1"/>
          <p:nvPr/>
        </p:nvSpPr>
        <p:spPr>
          <a:xfrm>
            <a:off x="1144850" y="3820223"/>
            <a:ext cx="9783126" cy="4524315"/>
          </a:xfrm>
          <a:prstGeom prst="rect">
            <a:avLst/>
          </a:prstGeom>
          <a:noFill/>
        </p:spPr>
        <p:txBody>
          <a:bodyPr wrap="square">
            <a:spAutoFit/>
          </a:bodyPr>
          <a:lstStyle/>
          <a:p>
            <a:pPr marL="285750" indent="-285750" rtl="0" fontAlgn="base">
              <a:buFont typeface="Arial" panose="020B0604020202020204" pitchFamily="34" charset="0"/>
              <a:buChar char="•"/>
            </a:pPr>
            <a:r>
              <a:rPr lang="en-US" sz="3200" i="0" dirty="0">
                <a:solidFill>
                  <a:schemeClr val="accent6">
                    <a:lumMod val="75000"/>
                  </a:schemeClr>
                </a:solidFill>
                <a:effectLst/>
                <a:latin typeface="+mj-lt"/>
              </a:rPr>
              <a:t>What makes me feel nervous? </a:t>
            </a:r>
          </a:p>
          <a:p>
            <a:pPr marL="285750" indent="-285750" rtl="0" fontAlgn="base">
              <a:buFont typeface="Arial" panose="020B0604020202020204" pitchFamily="34" charset="0"/>
              <a:buChar char="•"/>
            </a:pPr>
            <a:endParaRPr lang="en-US" sz="3200" i="0" dirty="0">
              <a:solidFill>
                <a:schemeClr val="accent6">
                  <a:lumMod val="75000"/>
                </a:schemeClr>
              </a:solidFill>
              <a:effectLst/>
              <a:latin typeface="+mj-lt"/>
            </a:endParaRPr>
          </a:p>
          <a:p>
            <a:pPr marL="285750" indent="-285750" rtl="0" fontAlgn="base">
              <a:buFont typeface="Arial" panose="020B0604020202020204" pitchFamily="34" charset="0"/>
              <a:buChar char="•"/>
            </a:pPr>
            <a:r>
              <a:rPr lang="en-US" sz="3200" i="0" dirty="0">
                <a:solidFill>
                  <a:schemeClr val="accent6">
                    <a:lumMod val="75000"/>
                  </a:schemeClr>
                </a:solidFill>
                <a:effectLst/>
                <a:latin typeface="+mj-lt"/>
              </a:rPr>
              <a:t>What makes me feel relaxed?</a:t>
            </a:r>
          </a:p>
          <a:p>
            <a:pPr marL="285750" indent="-285750" rtl="0" fontAlgn="base">
              <a:buFont typeface="Arial" panose="020B0604020202020204" pitchFamily="34" charset="0"/>
              <a:buChar char="•"/>
            </a:pPr>
            <a:endParaRPr lang="en-US" sz="3200" i="0" dirty="0">
              <a:solidFill>
                <a:schemeClr val="accent6">
                  <a:lumMod val="75000"/>
                </a:schemeClr>
              </a:solidFill>
              <a:effectLst/>
              <a:latin typeface="+mj-lt"/>
            </a:endParaRPr>
          </a:p>
          <a:p>
            <a:pPr marL="285750" indent="-285750" rtl="0" fontAlgn="base">
              <a:buFont typeface="Arial" panose="020B0604020202020204" pitchFamily="34" charset="0"/>
              <a:buChar char="•"/>
            </a:pPr>
            <a:r>
              <a:rPr lang="en-US" sz="3200" dirty="0">
                <a:solidFill>
                  <a:schemeClr val="accent6">
                    <a:lumMod val="75000"/>
                  </a:schemeClr>
                </a:solidFill>
                <a:latin typeface="+mj-lt"/>
              </a:rPr>
              <a:t>W</a:t>
            </a:r>
            <a:r>
              <a:rPr lang="en-US" sz="3200" i="0" dirty="0">
                <a:solidFill>
                  <a:schemeClr val="accent6">
                    <a:lumMod val="75000"/>
                  </a:schemeClr>
                </a:solidFill>
                <a:effectLst/>
                <a:latin typeface="+mj-lt"/>
              </a:rPr>
              <a:t>hat do I enjoy learning about?</a:t>
            </a:r>
          </a:p>
          <a:p>
            <a:pPr marL="285750" indent="-285750" rtl="0" fontAlgn="base">
              <a:buFont typeface="Arial" panose="020B0604020202020204" pitchFamily="34" charset="0"/>
              <a:buChar char="•"/>
            </a:pPr>
            <a:endParaRPr lang="en-US" sz="3200" i="0" dirty="0">
              <a:solidFill>
                <a:schemeClr val="accent6">
                  <a:lumMod val="75000"/>
                </a:schemeClr>
              </a:solidFill>
              <a:effectLst/>
              <a:latin typeface="+mj-lt"/>
            </a:endParaRPr>
          </a:p>
          <a:p>
            <a:pPr marL="285750" indent="-285750" rtl="0" fontAlgn="base">
              <a:buFont typeface="Arial" panose="020B0604020202020204" pitchFamily="34" charset="0"/>
              <a:buChar char="•"/>
            </a:pPr>
            <a:r>
              <a:rPr lang="en-US" sz="3200" i="0" dirty="0">
                <a:solidFill>
                  <a:schemeClr val="accent6">
                    <a:lumMod val="75000"/>
                  </a:schemeClr>
                </a:solidFill>
                <a:effectLst/>
                <a:latin typeface="+mj-lt"/>
              </a:rPr>
              <a:t>What am I good at? </a:t>
            </a:r>
          </a:p>
          <a:p>
            <a:pPr marL="285750" indent="-285750" rtl="0" fontAlgn="base">
              <a:buFont typeface="Arial" panose="020B0604020202020204" pitchFamily="34" charset="0"/>
              <a:buChar char="•"/>
            </a:pPr>
            <a:endParaRPr lang="en-US" sz="3200" dirty="0">
              <a:solidFill>
                <a:schemeClr val="accent6">
                  <a:lumMod val="75000"/>
                </a:schemeClr>
              </a:solidFill>
              <a:latin typeface="+mj-lt"/>
            </a:endParaRPr>
          </a:p>
          <a:p>
            <a:pPr marL="285750" indent="-285750" rtl="0" fontAlgn="base">
              <a:buFont typeface="Arial" panose="020B0604020202020204" pitchFamily="34" charset="0"/>
              <a:buChar char="•"/>
            </a:pPr>
            <a:r>
              <a:rPr lang="en-US" sz="3200" dirty="0">
                <a:solidFill>
                  <a:schemeClr val="accent6">
                    <a:lumMod val="75000"/>
                  </a:schemeClr>
                </a:solidFill>
                <a:latin typeface="+mj-lt"/>
              </a:rPr>
              <a:t>What makes me laugh? </a:t>
            </a:r>
            <a:endParaRPr lang="en-US" sz="3200" i="0" dirty="0">
              <a:solidFill>
                <a:schemeClr val="accent6">
                  <a:lumMod val="75000"/>
                </a:schemeClr>
              </a:solidFill>
              <a:effectLst/>
              <a:latin typeface="+mj-lt"/>
            </a:endParaRPr>
          </a:p>
        </p:txBody>
      </p:sp>
      <p:sp>
        <p:nvSpPr>
          <p:cNvPr id="3" name="TextBox 8">
            <a:extLst>
              <a:ext uri="{FF2B5EF4-FFF2-40B4-BE49-F238E27FC236}">
                <a16:creationId xmlns:a16="http://schemas.microsoft.com/office/drawing/2014/main" id="{C0FE3257-2020-6047-B0A3-936E5D813D11}"/>
              </a:ext>
            </a:extLst>
          </p:cNvPr>
          <p:cNvSpPr txBox="1"/>
          <p:nvPr/>
        </p:nvSpPr>
        <p:spPr>
          <a:xfrm>
            <a:off x="1144850" y="1695797"/>
            <a:ext cx="7399683" cy="1661993"/>
          </a:xfrm>
          <a:prstGeom prst="rect">
            <a:avLst/>
          </a:prstGeom>
        </p:spPr>
        <p:txBody>
          <a:bodyPr wrap="square" lIns="0" tIns="0" rIns="0" bIns="0" rtlCol="0" anchor="t">
            <a:spAutoFit/>
          </a:bodyPr>
          <a:lstStyle/>
          <a:p>
            <a:r>
              <a:rPr kumimoji="0" lang="en-US" sz="5400" b="1" i="0" u="none" strike="noStrike" kern="1200" cap="none" spc="0" normalizeH="0" baseline="0" noProof="0" dirty="0">
                <a:ln>
                  <a:noFill/>
                </a:ln>
                <a:solidFill>
                  <a:srgbClr val="E84E0F"/>
                </a:solidFill>
                <a:effectLst/>
                <a:uLnTx/>
                <a:uFillTx/>
                <a:latin typeface="+mj-lt"/>
                <a:ea typeface="+mn-ea"/>
                <a:cs typeface="+mn-cs"/>
              </a:rPr>
              <a:t>Children’s Mental Health Week Activity  </a:t>
            </a:r>
            <a:endParaRPr lang="en-GB" sz="5400" b="1" dirty="0">
              <a:latin typeface="+mj-lt"/>
              <a:cs typeface="Calibri"/>
            </a:endParaRPr>
          </a:p>
        </p:txBody>
      </p:sp>
      <p:pic>
        <p:nvPicPr>
          <p:cNvPr id="11" name="Graphic 10">
            <a:extLst>
              <a:ext uri="{FF2B5EF4-FFF2-40B4-BE49-F238E27FC236}">
                <a16:creationId xmlns:a16="http://schemas.microsoft.com/office/drawing/2014/main" id="{D4436DA2-74C1-0317-9355-6A866612439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1653" y="307571"/>
            <a:ext cx="1491357" cy="1388226"/>
          </a:xfrm>
          <a:prstGeom prst="rect">
            <a:avLst/>
          </a:prstGeom>
        </p:spPr>
      </p:pic>
      <p:pic>
        <p:nvPicPr>
          <p:cNvPr id="2" name="Picture 1">
            <a:extLst>
              <a:ext uri="{FF2B5EF4-FFF2-40B4-BE49-F238E27FC236}">
                <a16:creationId xmlns:a16="http://schemas.microsoft.com/office/drawing/2014/main" id="{5760756C-23E8-865B-1F1E-A84DAA43565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143999" y="1072342"/>
            <a:ext cx="9879651" cy="9879651"/>
          </a:xfrm>
          <a:prstGeom prst="ellipse">
            <a:avLst/>
          </a:prstGeom>
        </p:spPr>
      </p:pic>
    </p:spTree>
    <p:extLst>
      <p:ext uri="{BB962C8B-B14F-4D97-AF65-F5344CB8AC3E}">
        <p14:creationId xmlns:p14="http://schemas.microsoft.com/office/powerpoint/2010/main" val="260304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68959-CF1A-3297-EA40-D69B1E34E8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10" name="Graphic 9">
            <a:extLst>
              <a:ext uri="{FF2B5EF4-FFF2-40B4-BE49-F238E27FC236}">
                <a16:creationId xmlns:a16="http://schemas.microsoft.com/office/drawing/2014/main" id="{B327FB99-6404-F309-E7E6-1030790F78E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1653" y="307571"/>
            <a:ext cx="1491357" cy="1388226"/>
          </a:xfrm>
          <a:prstGeom prst="rect">
            <a:avLst/>
          </a:prstGeom>
        </p:spPr>
      </p:pic>
      <p:pic>
        <p:nvPicPr>
          <p:cNvPr id="14" name="Picture 13">
            <a:extLst>
              <a:ext uri="{FF2B5EF4-FFF2-40B4-BE49-F238E27FC236}">
                <a16:creationId xmlns:a16="http://schemas.microsoft.com/office/drawing/2014/main" id="{8BFC7261-C6E4-DBA2-C2C7-A7FEDB22837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143999" y="1072342"/>
            <a:ext cx="9879651" cy="9879651"/>
          </a:xfrm>
          <a:prstGeom prst="ellipse">
            <a:avLst/>
          </a:prstGeom>
        </p:spPr>
      </p:pic>
      <p:sp>
        <p:nvSpPr>
          <p:cNvPr id="2" name="TextBox 8">
            <a:extLst>
              <a:ext uri="{FF2B5EF4-FFF2-40B4-BE49-F238E27FC236}">
                <a16:creationId xmlns:a16="http://schemas.microsoft.com/office/drawing/2014/main" id="{6292204D-298E-330C-F59A-D624633CACD0}"/>
              </a:ext>
            </a:extLst>
          </p:cNvPr>
          <p:cNvSpPr txBox="1"/>
          <p:nvPr/>
        </p:nvSpPr>
        <p:spPr>
          <a:xfrm>
            <a:off x="872158" y="3412032"/>
            <a:ext cx="7399683" cy="3462936"/>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mj-lt"/>
                <a:ea typeface="+mn-ea"/>
                <a:cs typeface="+mn-cs"/>
              </a:rPr>
              <a:t>What would a best friend or a family member say about you, what might others notice that you don’t always see? </a:t>
            </a:r>
          </a:p>
        </p:txBody>
      </p:sp>
    </p:spTree>
    <p:extLst>
      <p:ext uri="{BB962C8B-B14F-4D97-AF65-F5344CB8AC3E}">
        <p14:creationId xmlns:p14="http://schemas.microsoft.com/office/powerpoint/2010/main" val="69739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CDBD7F-A764-2911-ED3C-4106D09D549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4" name="Graphic 3">
            <a:extLst>
              <a:ext uri="{FF2B5EF4-FFF2-40B4-BE49-F238E27FC236}">
                <a16:creationId xmlns:a16="http://schemas.microsoft.com/office/drawing/2014/main" id="{10BFE8A7-8F6D-13B7-A1CF-1D64701F17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11653" y="307571"/>
            <a:ext cx="1491357" cy="1388226"/>
          </a:xfrm>
          <a:prstGeom prst="rect">
            <a:avLst/>
          </a:prstGeom>
        </p:spPr>
      </p:pic>
      <p:sp>
        <p:nvSpPr>
          <p:cNvPr id="5" name="TextBox 8">
            <a:extLst>
              <a:ext uri="{FF2B5EF4-FFF2-40B4-BE49-F238E27FC236}">
                <a16:creationId xmlns:a16="http://schemas.microsoft.com/office/drawing/2014/main" id="{43DDB9F8-03AC-F920-2869-2D90652FC7E6}"/>
              </a:ext>
            </a:extLst>
          </p:cNvPr>
          <p:cNvSpPr txBox="1"/>
          <p:nvPr/>
        </p:nvSpPr>
        <p:spPr>
          <a:xfrm>
            <a:off x="3068913" y="3481506"/>
            <a:ext cx="13145706" cy="304698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dirty="0">
                <a:solidFill>
                  <a:schemeClr val="bg1"/>
                </a:solidFill>
                <a:latin typeface="+mj-lt"/>
              </a:rPr>
              <a:t>“If you are always trying to be normal, you will never know how amazing you can be.”</a:t>
            </a:r>
          </a:p>
        </p:txBody>
      </p:sp>
      <p:sp>
        <p:nvSpPr>
          <p:cNvPr id="6" name="TextBox 5">
            <a:extLst>
              <a:ext uri="{FF2B5EF4-FFF2-40B4-BE49-F238E27FC236}">
                <a16:creationId xmlns:a16="http://schemas.microsoft.com/office/drawing/2014/main" id="{10126A6E-1C19-E5DA-F68C-BF5EEFEE0B95}"/>
              </a:ext>
            </a:extLst>
          </p:cNvPr>
          <p:cNvSpPr txBox="1"/>
          <p:nvPr/>
        </p:nvSpPr>
        <p:spPr>
          <a:xfrm>
            <a:off x="3068913" y="6685616"/>
            <a:ext cx="6718462" cy="584775"/>
          </a:xfrm>
          <a:prstGeom prst="rect">
            <a:avLst/>
          </a:prstGeom>
          <a:noFill/>
        </p:spPr>
        <p:txBody>
          <a:bodyPr wrap="square">
            <a:spAutoFit/>
          </a:bodyPr>
          <a:lstStyle/>
          <a:p>
            <a:pPr algn="l" rtl="0" fontAlgn="base"/>
            <a:r>
              <a:rPr lang="en-US" sz="3200" b="0" i="0" dirty="0">
                <a:solidFill>
                  <a:schemeClr val="bg1"/>
                </a:solidFill>
                <a:effectLst/>
                <a:latin typeface="+mj-lt"/>
              </a:rPr>
              <a:t>Maya Angelou </a:t>
            </a:r>
          </a:p>
        </p:txBody>
      </p:sp>
    </p:spTree>
    <p:extLst>
      <p:ext uri="{BB962C8B-B14F-4D97-AF65-F5344CB8AC3E}">
        <p14:creationId xmlns:p14="http://schemas.microsoft.com/office/powerpoint/2010/main" val="29919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TaxCatchAll xmlns="80702035-83e4-4f4e-898a-6cc0c7e3ab77" xsi:nil="true"/>
    <RatedBy xmlns="http://schemas.microsoft.com/sharepoint/v3">
      <UserInfo>
        <DisplayName/>
        <AccountId xsi:nil="true"/>
        <AccountType/>
      </UserInfo>
    </RatedBy>
    <lcf76f155ced4ddcb4097134ff3c332f xmlns="c08b032f-9e00-415d-9c15-e247b3ec09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65EA2-F9E6-4C55-88BC-9003A76E5C33}">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649D53-1E9E-4953-A80E-04C8C38CE8F3}">
  <ds:schemaRefs>
    <ds:schemaRef ds:uri="0da30ce9-b8a0-45e4-b0f2-36c40714930b"/>
    <ds:schemaRef ds:uri="7b675087-ab56-49e3-9133-c8969c08a453"/>
    <ds:schemaRef ds:uri="80702035-83e4-4f4e-898a-6cc0c7e3ab77"/>
    <ds:schemaRef ds:uri="c08b032f-9e00-415d-9c15-e247b3ec09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6B9E98-DCC3-4127-BF41-8C81C5A1F8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369</Words>
  <Application>Microsoft Office PowerPoint</Application>
  <PresentationFormat>Custom</PresentationFormat>
  <Paragraphs>29</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 Light</vt:lpstr>
      <vt:lpstr>Calibri</vt:lpstr>
      <vt:lpstr>Segoe UI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Place2Be and Balfour Beatty</dc:title>
  <dc:creator>Josie Hough</dc:creator>
  <cp:lastModifiedBy>Elijah Cooper</cp:lastModifiedBy>
  <cp:revision>5</cp:revision>
  <dcterms:created xsi:type="dcterms:W3CDTF">2006-08-16T00:00:00Z</dcterms:created>
  <dcterms:modified xsi:type="dcterms:W3CDTF">2024-11-13T11:49:10Z</dcterms:modified>
  <dc:identifier>DAFbx8V2OGA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y fmtid="{D5CDD505-2E9C-101B-9397-08002B2CF9AE}" pid="3" name="MediaServiceImageTags">
    <vt:lpwstr/>
  </property>
</Properties>
</file>