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266" r:id="rId6"/>
    <p:sldId id="265" r:id="rId7"/>
    <p:sldId id="267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9C6DC-80C9-4F9B-A735-B8DAFEFEE88D}" v="20" dt="2022-11-04T14:58:41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769" autoAdjust="0"/>
  </p:normalViewPr>
  <p:slideViewPr>
    <p:cSldViewPr snapToGrid="0">
      <p:cViewPr varScale="1">
        <p:scale>
          <a:sx n="100" d="100"/>
          <a:sy n="100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0399C6DC-80C9-4F9B-A735-B8DAFEFEE88D}"/>
    <pc:docChg chg="custSel modSld">
      <pc:chgData name="Abi Aldridge" userId="77aafed4-63e6-4afd-b539-4bbf4fcc2bfe" providerId="ADAL" clId="{0399C6DC-80C9-4F9B-A735-B8DAFEFEE88D}" dt="2022-11-04T14:58:41.261" v="34"/>
      <pc:docMkLst>
        <pc:docMk/>
      </pc:docMkLst>
      <pc:sldChg chg="addSp delSp modSp mod setBg">
        <pc:chgData name="Abi Aldridge" userId="77aafed4-63e6-4afd-b539-4bbf4fcc2bfe" providerId="ADAL" clId="{0399C6DC-80C9-4F9B-A735-B8DAFEFEE88D}" dt="2022-11-04T14:58:41.261" v="34"/>
        <pc:sldMkLst>
          <pc:docMk/>
          <pc:sldMk cId="3278572915" sldId="258"/>
        </pc:sldMkLst>
        <pc:picChg chg="add del mod">
          <ac:chgData name="Abi Aldridge" userId="77aafed4-63e6-4afd-b539-4bbf4fcc2bfe" providerId="ADAL" clId="{0399C6DC-80C9-4F9B-A735-B8DAFEFEE88D}" dt="2022-11-02T10:02:45.590" v="3" actId="478"/>
          <ac:picMkLst>
            <pc:docMk/>
            <pc:sldMk cId="3278572915" sldId="258"/>
            <ac:picMk id="3" creationId="{E3DFF898-37A3-A1FF-7314-FC61EE8E20A6}"/>
          </ac:picMkLst>
        </pc:picChg>
        <pc:picChg chg="add mod">
          <ac:chgData name="Abi Aldridge" userId="77aafed4-63e6-4afd-b539-4bbf4fcc2bfe" providerId="ADAL" clId="{0399C6DC-80C9-4F9B-A735-B8DAFEFEE88D}" dt="2022-11-02T10:03:01.309" v="10" actId="1076"/>
          <ac:picMkLst>
            <pc:docMk/>
            <pc:sldMk cId="3278572915" sldId="258"/>
            <ac:picMk id="5" creationId="{D9287928-DA8F-FF5E-8D52-7F87646C859A}"/>
          </ac:picMkLst>
        </pc:picChg>
        <pc:picChg chg="add del mod">
          <ac:chgData name="Abi Aldridge" userId="77aafed4-63e6-4afd-b539-4bbf4fcc2bfe" providerId="ADAL" clId="{0399C6DC-80C9-4F9B-A735-B8DAFEFEE88D}" dt="2022-11-02T10:03:03.838" v="12" actId="478"/>
          <ac:picMkLst>
            <pc:docMk/>
            <pc:sldMk cId="3278572915" sldId="258"/>
            <ac:picMk id="6" creationId="{92758D07-B0EC-BB2E-277C-6DA607AEE63D}"/>
          </ac:picMkLst>
        </pc:picChg>
      </pc:sldChg>
      <pc:sldChg chg="addSp modSp setBg">
        <pc:chgData name="Abi Aldridge" userId="77aafed4-63e6-4afd-b539-4bbf4fcc2bfe" providerId="ADAL" clId="{0399C6DC-80C9-4F9B-A735-B8DAFEFEE88D}" dt="2022-11-04T14:58:10.648" v="32"/>
        <pc:sldMkLst>
          <pc:docMk/>
          <pc:sldMk cId="1199902681" sldId="264"/>
        </pc:sldMkLst>
        <pc:picChg chg="add mod">
          <ac:chgData name="Abi Aldridge" userId="77aafed4-63e6-4afd-b539-4bbf4fcc2bfe" providerId="ADAL" clId="{0399C6DC-80C9-4F9B-A735-B8DAFEFEE88D}" dt="2022-11-02T10:03:25.656" v="22"/>
          <ac:picMkLst>
            <pc:docMk/>
            <pc:sldMk cId="1199902681" sldId="264"/>
            <ac:picMk id="2" creationId="{A02ACFBA-1155-4492-00F6-F095C2C64D10}"/>
          </ac:picMkLst>
        </pc:picChg>
      </pc:sldChg>
      <pc:sldChg chg="addSp modSp setBg">
        <pc:chgData name="Abi Aldridge" userId="77aafed4-63e6-4afd-b539-4bbf4fcc2bfe" providerId="ADAL" clId="{0399C6DC-80C9-4F9B-A735-B8DAFEFEE88D}" dt="2022-11-04T14:57:46.953" v="26"/>
        <pc:sldMkLst>
          <pc:docMk/>
          <pc:sldMk cId="4041377873" sldId="265"/>
        </pc:sldMkLst>
        <pc:picChg chg="add mod">
          <ac:chgData name="Abi Aldridge" userId="77aafed4-63e6-4afd-b539-4bbf4fcc2bfe" providerId="ADAL" clId="{0399C6DC-80C9-4F9B-A735-B8DAFEFEE88D}" dt="2022-11-02T10:03:17.599" v="19"/>
          <ac:picMkLst>
            <pc:docMk/>
            <pc:sldMk cId="4041377873" sldId="265"/>
            <ac:picMk id="2" creationId="{236483C2-A802-6FEF-5326-651FA8AF700C}"/>
          </ac:picMkLst>
        </pc:picChg>
      </pc:sldChg>
      <pc:sldChg chg="addSp modSp mod setBg">
        <pc:chgData name="Abi Aldridge" userId="77aafed4-63e6-4afd-b539-4bbf4fcc2bfe" providerId="ADAL" clId="{0399C6DC-80C9-4F9B-A735-B8DAFEFEE88D}" dt="2022-11-04T14:57:39.946" v="24"/>
        <pc:sldMkLst>
          <pc:docMk/>
          <pc:sldMk cId="100975668" sldId="266"/>
        </pc:sldMkLst>
        <pc:picChg chg="add mod">
          <ac:chgData name="Abi Aldridge" userId="77aafed4-63e6-4afd-b539-4bbf4fcc2bfe" providerId="ADAL" clId="{0399C6DC-80C9-4F9B-A735-B8DAFEFEE88D}" dt="2022-11-02T10:03:15.882" v="18" actId="1076"/>
          <ac:picMkLst>
            <pc:docMk/>
            <pc:sldMk cId="100975668" sldId="266"/>
            <ac:picMk id="2" creationId="{C317AF93-BFE9-BAC7-1EDE-75013245DE2A}"/>
          </ac:picMkLst>
        </pc:picChg>
      </pc:sldChg>
      <pc:sldChg chg="addSp modSp setBg">
        <pc:chgData name="Abi Aldridge" userId="77aafed4-63e6-4afd-b539-4bbf4fcc2bfe" providerId="ADAL" clId="{0399C6DC-80C9-4F9B-A735-B8DAFEFEE88D}" dt="2022-11-04T14:57:56.368" v="28"/>
        <pc:sldMkLst>
          <pc:docMk/>
          <pc:sldMk cId="4220778332" sldId="267"/>
        </pc:sldMkLst>
        <pc:picChg chg="add mod">
          <ac:chgData name="Abi Aldridge" userId="77aafed4-63e6-4afd-b539-4bbf4fcc2bfe" providerId="ADAL" clId="{0399C6DC-80C9-4F9B-A735-B8DAFEFEE88D}" dt="2022-11-02T10:03:21.248" v="20"/>
          <ac:picMkLst>
            <pc:docMk/>
            <pc:sldMk cId="4220778332" sldId="267"/>
            <ac:picMk id="3" creationId="{04A2C759-0A5E-CF09-B69A-F8C233744FF0}"/>
          </ac:picMkLst>
        </pc:picChg>
      </pc:sldChg>
      <pc:sldChg chg="addSp modSp setBg">
        <pc:chgData name="Abi Aldridge" userId="77aafed4-63e6-4afd-b539-4bbf4fcc2bfe" providerId="ADAL" clId="{0399C6DC-80C9-4F9B-A735-B8DAFEFEE88D}" dt="2022-11-04T14:58:04.199" v="30"/>
        <pc:sldMkLst>
          <pc:docMk/>
          <pc:sldMk cId="3040146593" sldId="268"/>
        </pc:sldMkLst>
        <pc:picChg chg="add mod">
          <ac:chgData name="Abi Aldridge" userId="77aafed4-63e6-4afd-b539-4bbf4fcc2bfe" providerId="ADAL" clId="{0399C6DC-80C9-4F9B-A735-B8DAFEFEE88D}" dt="2022-11-02T10:03:23.465" v="21"/>
          <ac:picMkLst>
            <pc:docMk/>
            <pc:sldMk cId="3040146593" sldId="268"/>
            <ac:picMk id="2" creationId="{F4619C3F-8DD5-75F7-C482-286303F2CC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228E-7323-4C84-8663-A0B8EFF9B19D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3EF1-291D-4178-A07D-3B55126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00F73EF1-291D-4178-A07D-3B5512668CE6}" type="slidenum">
              <a:rPr/>
              <a:t>3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87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02A-CED0-4DB2-AE5B-B080B7C8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15A6-FF48-4C59-9582-BF4468B9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359-41CD-4D76-917B-B4682E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8E15-97A8-4373-9ED1-F99F5D6B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B887-5BDB-46C6-849E-AD3798A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6D8D-27AB-4D1E-A386-D09D6BDD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2663D-0679-4CD1-8B83-88859142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30A-4158-4FB8-9430-B99651E7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D4688-D016-4856-A832-63F43AF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3AB2-4F0D-4393-B035-B3AF9D0B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967A-6342-4297-BD2A-251ADEADD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D209-D2FA-442F-95EB-402F46D9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88-C77C-473F-B3DD-A3C1E9F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548-D2DD-413E-B265-1AE4664B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21E4-FCD4-4C9F-8C4F-A1451C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5A37-6AEF-4C66-9718-25F6DF1B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207D-4B70-48D1-9540-9B99FE02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67A9-F90A-4634-AF8E-D013A5A7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A742-E892-4AA9-A005-A8A24C0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2352-C33B-483D-B793-9114726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A24F-B6B3-4EC8-927C-1D58EF1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099-FB2B-44CE-8938-4DE5668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ED6A-FE28-4D70-ADFD-AF881FBD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2E26-4D63-4EB4-B3A3-F6CFDBE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1013-5D7B-4AB5-B81C-1D9ACD07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3C1-0A70-4E85-943A-A85E3E7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7-5F7A-4186-A012-1C3EB08E9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E817-A6B6-4AF5-A9CE-457304AF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50E1-939D-4B61-969B-040FB4C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EEF99-AAEC-4CBE-B7FC-1EEC442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D591-7324-4395-9EE0-0ECA3C9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4218-80D3-43B9-A086-E037263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67D9-99BD-430C-9901-75B15F41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BB8C-14BF-4742-8BD8-2D49FB7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B63-12CA-4855-AAEF-7C66E0B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93EEC-1CD7-4496-B48F-F65C2537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D14C4-5D0D-493F-AA25-8DAC437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4A0B-D53A-4996-B353-BEE3F259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F613D-E3FD-4C00-9D2A-9E17EB93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98A-20C8-4BA4-B704-05EAE9E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39CF4-660A-4027-A013-580102D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A79FF-11E8-4350-9966-D9963CCE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4AFA-6205-4B7A-96F4-75B06E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3B4A-1B22-4936-9176-680165B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DC93-5358-4B81-9EA4-93EC04ED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A1F5B-4143-4E62-8093-DD9C4FE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45B-130C-4AE7-A35A-D9C83022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6C2A-08EE-484D-A4D5-5560A533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D93C-8224-48D6-92B1-29EF3A6D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F0FF-5716-47E1-BC12-FBDF982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35DE-E4E8-46AE-85B0-306591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F595-2D07-4EB6-83C3-91EFAACC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38-E3DB-4317-BBB0-D3140FE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3565C-E993-440E-9F27-2D39A5C3C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FE16-64BA-4A9D-9661-17EA569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67A3-A39E-418C-A415-84DE4F25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8AF5-E94C-4850-908C-7BFE1D6E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656C-D318-4BCD-82CB-BBB85FF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2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B12BA-18D1-4AAC-AB61-E0C25119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01A3-A74E-478F-BC21-7FD4DAEF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D1E7-8F4B-4F1E-8464-98A9659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EF02-969C-4D7D-B2D8-252AA5162CB4}" type="datetimeFigureOut">
              <a:rPr lang="en-GB" smtClean="0"/>
              <a:pPr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27B6-5CED-44FC-9254-FD8F5082A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3464-37C0-448B-BAB6-C2F5BF95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sbofgusak?feature=oembed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youtu.be/bOsbofgusak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287928-DA8F-FF5E-8D52-7F87646C8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4" y="138113"/>
            <a:ext cx="2828925" cy="19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03E2C3-822C-C6F2-CFFF-F309978F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762"/>
            <a:ext cx="10515600" cy="2232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0">
              <a:buNone/>
            </a:pPr>
            <a:r>
              <a:rPr lang="cy" sz="72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Beth mae cysylltu ag eraill yn ei olygu i chi?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317AF93-BFE9-BAC7-1EDE-75013245D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166688"/>
            <a:ext cx="1876424" cy="1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2492375"/>
            <a:ext cx="6667500" cy="2832100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cy" sz="4800" b="1" i="0" u="none" baseline="0" dirty="0">
                <a:solidFill>
                  <a:srgbClr val="EA5D25"/>
                </a:solidFill>
                <a:latin typeface="+mj-lt"/>
                <a:cs typeface="Calibri"/>
              </a:rPr>
              <a:t>Pwy ydych chi eisoes wedi cysylltu â nhw heddiw?</a:t>
            </a:r>
          </a:p>
          <a:p>
            <a:pPr marL="0" indent="0" algn="l" rtl="0">
              <a:buNone/>
            </a:pPr>
            <a:endParaRPr lang="cy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 algn="l" rtl="0">
              <a:buNone/>
            </a:pPr>
            <a:r>
              <a:rPr lang="cy" sz="4800" b="1" i="0" u="none" baseline="0" dirty="0">
                <a:solidFill>
                  <a:srgbClr val="EA5D25"/>
                </a:solidFill>
                <a:latin typeface="+mj-lt"/>
                <a:cs typeface="Calibri"/>
              </a:rPr>
              <a:t>Sut gwnaethoch chi gysylltu?</a:t>
            </a:r>
          </a:p>
          <a:p>
            <a:pPr marL="0" indent="0" algn="l" rtl="0">
              <a:buNone/>
            </a:pPr>
            <a:endParaRPr lang="cy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 algn="l" rtl="0">
              <a:buNone/>
            </a:pPr>
            <a:endParaRPr lang="cy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endParaRPr lang="cy" sz="4800" b="1" dirty="0">
              <a:solidFill>
                <a:srgbClr val="EA5D25"/>
              </a:solidFill>
              <a:latin typeface="+mj-lt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403418-AA89-C481-EBDB-CB112FA554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17315" b="17546"/>
          <a:stretch/>
        </p:blipFill>
        <p:spPr>
          <a:xfrm>
            <a:off x="152400" y="1674812"/>
            <a:ext cx="5610225" cy="446722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36483C2-A802-6FEF-5326-651FA8AF7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166688"/>
            <a:ext cx="1876424" cy="1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7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3E8B-DE76-1811-6953-16A88DB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226568"/>
            <a:ext cx="6296025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cy" sz="4800" b="1" i="0" u="none" baseline="0" dirty="0">
                <a:solidFill>
                  <a:schemeClr val="bg1"/>
                </a:solidFill>
              </a:rPr>
              <a:t>Together </a:t>
            </a:r>
            <a:r>
              <a:rPr lang="cy" sz="4800" b="0" i="0" u="none" baseline="0" dirty="0">
                <a:solidFill>
                  <a:schemeClr val="bg1"/>
                </a:solidFill>
              </a:rPr>
              <a:t>gan Matt Goodfellow</a:t>
            </a:r>
            <a:endParaRPr lang="cy" sz="48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EAC5AF-A3EF-20D7-89F6-4C224E0A2027}"/>
              </a:ext>
            </a:extLst>
          </p:cNvPr>
          <p:cNvSpPr txBox="1">
            <a:spLocks/>
          </p:cNvSpPr>
          <p:nvPr/>
        </p:nvSpPr>
        <p:spPr>
          <a:xfrm>
            <a:off x="519112" y="6216650"/>
            <a:ext cx="11572876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Poet Matt Goodfellow reads his poem 'Together' as part of Children's Mental Health Week 2023. This poem is taken from the book 'The Same Inside', published by Macmillan.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8" name="Online Media 11" title="Together by Matt Goodfellow | Children's Mental Health Week 2023">
            <a:hlinkClick r:id="" action="ppaction://media"/>
            <a:extLst>
              <a:ext uri="{FF2B5EF4-FFF2-40B4-BE49-F238E27FC236}">
                <a16:creationId xmlns:a16="http://schemas.microsoft.com/office/drawing/2014/main" id="{AEEF5D58-A366-6EE6-B36A-4F51E67401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8799" y="1473200"/>
            <a:ext cx="7956549" cy="4495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35855-A791-EBBB-C4A2-4820EB268E00}"/>
              </a:ext>
            </a:extLst>
          </p:cNvPr>
          <p:cNvSpPr txBox="1"/>
          <p:nvPr/>
        </p:nvSpPr>
        <p:spPr>
          <a:xfrm>
            <a:off x="8820150" y="3063275"/>
            <a:ext cx="310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cy" b="0" i="0" u="none" baseline="0" dirty="0">
                <a:solidFill>
                  <a:schemeClr val="bg1"/>
                </a:solidFill>
              </a:rPr>
              <a:t>Gwyliwch y fideo hwn: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https://youtu.be/bOsbofgusak</a:t>
            </a:r>
            <a:endParaRPr lang="cy" b="0" i="0" u="none" baseline="0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4A2C759-0A5E-CF09-B69A-F8C233744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166688"/>
            <a:ext cx="1876424" cy="1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57799"/>
            <a:ext cx="1752600" cy="862013"/>
          </a:xfrm>
        </p:spPr>
        <p:txBody>
          <a:bodyPr/>
          <a:lstStyle/>
          <a:p>
            <a:pPr marL="0" indent="0" algn="ctr" rtl="0">
              <a:buNone/>
            </a:pPr>
            <a:r>
              <a:rPr lang="cy" b="0" i="0" u="none" baseline="0">
                <a:latin typeface="+mj-lt"/>
                <a:ea typeface="+mn-lt"/>
                <a:cs typeface="+mn-lt"/>
              </a:rPr>
              <a:t>Malala Yousafzai</a:t>
            </a:r>
            <a:endParaRPr lang="cy" dirty="0">
              <a:latin typeface="+mj-lt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8BBAA5-60A4-D2F7-A859-F4F8F5D58F3D}"/>
              </a:ext>
            </a:extLst>
          </p:cNvPr>
          <p:cNvSpPr txBox="1">
            <a:spLocks/>
          </p:cNvSpPr>
          <p:nvPr/>
        </p:nvSpPr>
        <p:spPr>
          <a:xfrm>
            <a:off x="2914650" y="5257799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cy" b="0" i="0" u="none" baseline="0">
                <a:latin typeface="+mj-lt"/>
                <a:ea typeface="+mn-lt"/>
                <a:cs typeface="+mn-lt"/>
              </a:rPr>
              <a:t>Anne Frank</a:t>
            </a:r>
            <a:endParaRPr lang="cy" dirty="0">
              <a:latin typeface="+mj-lt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1BE93-5056-098F-BF4F-B90F6F34C331}"/>
              </a:ext>
            </a:extLst>
          </p:cNvPr>
          <p:cNvSpPr txBox="1">
            <a:spLocks/>
          </p:cNvSpPr>
          <p:nvPr/>
        </p:nvSpPr>
        <p:spPr>
          <a:xfrm>
            <a:off x="5314950" y="5257798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cy" b="0" i="0" u="none" baseline="0">
                <a:latin typeface="+mj-lt"/>
                <a:ea typeface="+mn-lt"/>
                <a:cs typeface="+mn-lt"/>
              </a:rPr>
              <a:t>Greta Thunberg</a:t>
            </a:r>
            <a:endParaRPr lang="cy" dirty="0">
              <a:latin typeface="+mj-lt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099D2-DE78-43A6-B421-03F4F483CFF4}"/>
              </a:ext>
            </a:extLst>
          </p:cNvPr>
          <p:cNvSpPr txBox="1">
            <a:spLocks/>
          </p:cNvSpPr>
          <p:nvPr/>
        </p:nvSpPr>
        <p:spPr>
          <a:xfrm>
            <a:off x="7524752" y="5257797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cy" b="0" i="0" u="none" baseline="0">
                <a:latin typeface="+mj-lt"/>
                <a:ea typeface="+mn-lt"/>
                <a:cs typeface="+mn-lt"/>
              </a:rPr>
              <a:t>Louis Braille</a:t>
            </a:r>
            <a:endParaRPr lang="cy" dirty="0">
              <a:latin typeface="+mj-lt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67CDCE-923C-EC76-58E5-7F280BCEF94B}"/>
              </a:ext>
            </a:extLst>
          </p:cNvPr>
          <p:cNvSpPr txBox="1">
            <a:spLocks/>
          </p:cNvSpPr>
          <p:nvPr/>
        </p:nvSpPr>
        <p:spPr>
          <a:xfrm>
            <a:off x="9829802" y="5257796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cy" b="0" i="0" u="none" baseline="0">
                <a:latin typeface="+mj-lt"/>
                <a:ea typeface="+mn-lt"/>
                <a:cs typeface="+mn-lt"/>
              </a:rPr>
              <a:t>Jazz Jenning</a:t>
            </a:r>
            <a:endParaRPr lang="cy" dirty="0">
              <a:latin typeface="+mj-lt"/>
              <a:cs typeface="Calibri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4619C3F-8DD5-75F7-C482-286303F2C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166688"/>
            <a:ext cx="1876424" cy="1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02ACFBA-1155-4492-00F6-F095C2C6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166688"/>
            <a:ext cx="1876424" cy="1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07462223f579890072fae7517364f6c4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7f62bd8596ca8a3b9afa55de570e55ce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5A635-7B3F-4B75-912D-858136AF7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4EC89-1A01-4405-A656-99765EC6AD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customXml/itemProps3.xml><?xml version="1.0" encoding="utf-8"?>
<ds:datastoreItem xmlns:ds="http://schemas.openxmlformats.org/officeDocument/2006/customXml" ds:itemID="{63CC7A74-88CB-43A5-AFA0-92CD018672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14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Together gan Matt Goodfellow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Law</dc:creator>
  <cp:lastModifiedBy>Abi Aldridge</cp:lastModifiedBy>
  <cp:revision>89</cp:revision>
  <dcterms:created xsi:type="dcterms:W3CDTF">2018-01-11T19:53:16Z</dcterms:created>
  <dcterms:modified xsi:type="dcterms:W3CDTF">2022-11-04T14:58:42Z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