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6" r:id="rId5"/>
    <p:sldId id="269" r:id="rId6"/>
    <p:sldId id="268" r:id="rId7"/>
    <p:sldId id="270" r:id="rId8"/>
    <p:sldId id="271" r:id="rId9"/>
    <p:sldId id="272" r:id="rId10"/>
    <p:sldId id="273" r:id="rId11"/>
    <p:sldId id="274" r:id="rId12"/>
    <p:sldId id="279" r:id="rId13"/>
    <p:sldId id="281" r:id="rId14"/>
    <p:sldId id="275"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2D"/>
    <a:srgbClr val="FF521B"/>
    <a:srgbClr val="EEEDED"/>
    <a:srgbClr val="FFF521"/>
    <a:srgbClr val="FFD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81971-8F07-4F16-8657-369D9B53F722}" v="15" dt="2025-12-18T14:35:31.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ambert" userId="75fb9847-d22b-438d-ae65-2462b9d0caa7" providerId="ADAL" clId="{2E617C9F-7DEE-4911-8179-52F4D460A243}"/>
    <pc:docChg chg="undo custSel addSld delSld modSld">
      <pc:chgData name="Catherine Lambert" userId="75fb9847-d22b-438d-ae65-2462b9d0caa7" providerId="ADAL" clId="{2E617C9F-7DEE-4911-8179-52F4D460A243}" dt="2025-12-18T14:35:41.654" v="252" actId="403"/>
      <pc:docMkLst>
        <pc:docMk/>
      </pc:docMkLst>
      <pc:sldChg chg="modSp mod">
        <pc:chgData name="Catherine Lambert" userId="75fb9847-d22b-438d-ae65-2462b9d0caa7" providerId="ADAL" clId="{2E617C9F-7DEE-4911-8179-52F4D460A243}" dt="2025-12-18T14:16:35.319" v="20" actId="403"/>
        <pc:sldMkLst>
          <pc:docMk/>
          <pc:sldMk cId="2141069972" sldId="266"/>
        </pc:sldMkLst>
        <pc:spChg chg="mod">
          <ac:chgData name="Catherine Lambert" userId="75fb9847-d22b-438d-ae65-2462b9d0caa7" providerId="ADAL" clId="{2E617C9F-7DEE-4911-8179-52F4D460A243}" dt="2025-12-18T14:16:35.319" v="20" actId="403"/>
          <ac:spMkLst>
            <pc:docMk/>
            <pc:sldMk cId="2141069972" sldId="266"/>
            <ac:spMk id="3" creationId="{083BD020-4FF1-2847-B11D-66D3FDF583FC}"/>
          </ac:spMkLst>
        </pc:spChg>
      </pc:sldChg>
      <pc:sldChg chg="addSp delSp modSp mod">
        <pc:chgData name="Catherine Lambert" userId="75fb9847-d22b-438d-ae65-2462b9d0caa7" providerId="ADAL" clId="{2E617C9F-7DEE-4911-8179-52F4D460A243}" dt="2025-12-18T14:19:11.408" v="27" actId="478"/>
        <pc:sldMkLst>
          <pc:docMk/>
          <pc:sldMk cId="2087826594" sldId="271"/>
        </pc:sldMkLst>
        <pc:spChg chg="add del mod">
          <ac:chgData name="Catherine Lambert" userId="75fb9847-d22b-438d-ae65-2462b9d0caa7" providerId="ADAL" clId="{2E617C9F-7DEE-4911-8179-52F4D460A243}" dt="2025-12-18T14:19:11.408" v="27" actId="478"/>
          <ac:spMkLst>
            <pc:docMk/>
            <pc:sldMk cId="2087826594" sldId="271"/>
            <ac:spMk id="5" creationId="{C2CB9A2F-D1A8-45DD-759F-FF4C1C0871EE}"/>
          </ac:spMkLst>
        </pc:spChg>
      </pc:sldChg>
      <pc:sldChg chg="addSp modSp mod modNotesTx">
        <pc:chgData name="Catherine Lambert" userId="75fb9847-d22b-438d-ae65-2462b9d0caa7" providerId="ADAL" clId="{2E617C9F-7DEE-4911-8179-52F4D460A243}" dt="2025-12-18T14:23:23.748" v="78" actId="20577"/>
        <pc:sldMkLst>
          <pc:docMk/>
          <pc:sldMk cId="1075144326" sldId="273"/>
        </pc:sldMkLst>
        <pc:spChg chg="add mod">
          <ac:chgData name="Catherine Lambert" userId="75fb9847-d22b-438d-ae65-2462b9d0caa7" providerId="ADAL" clId="{2E617C9F-7DEE-4911-8179-52F4D460A243}" dt="2025-12-18T14:22:27.722" v="77" actId="403"/>
          <ac:spMkLst>
            <pc:docMk/>
            <pc:sldMk cId="1075144326" sldId="273"/>
            <ac:spMk id="4" creationId="{E94D9C1B-3E1C-E050-917C-B047A7792A1B}"/>
          </ac:spMkLst>
        </pc:spChg>
        <pc:spChg chg="mod">
          <ac:chgData name="Catherine Lambert" userId="75fb9847-d22b-438d-ae65-2462b9d0caa7" providerId="ADAL" clId="{2E617C9F-7DEE-4911-8179-52F4D460A243}" dt="2025-12-18T14:21:47.327" v="51" actId="14100"/>
          <ac:spMkLst>
            <pc:docMk/>
            <pc:sldMk cId="1075144326" sldId="273"/>
            <ac:spMk id="9" creationId="{B6BD60CE-4F3C-81F6-871F-35B4195B38D5}"/>
          </ac:spMkLst>
        </pc:spChg>
        <pc:spChg chg="mod">
          <ac:chgData name="Catherine Lambert" userId="75fb9847-d22b-438d-ae65-2462b9d0caa7" providerId="ADAL" clId="{2E617C9F-7DEE-4911-8179-52F4D460A243}" dt="2025-12-18T14:22:09.018" v="60"/>
          <ac:spMkLst>
            <pc:docMk/>
            <pc:sldMk cId="1075144326" sldId="273"/>
            <ac:spMk id="17" creationId="{B404D8F1-60A3-18E4-2226-3826CA378761}"/>
          </ac:spMkLst>
        </pc:spChg>
      </pc:sldChg>
      <pc:sldChg chg="addSp modSp mod">
        <pc:chgData name="Catherine Lambert" userId="75fb9847-d22b-438d-ae65-2462b9d0caa7" providerId="ADAL" clId="{2E617C9F-7DEE-4911-8179-52F4D460A243}" dt="2025-12-18T14:32:43.317" v="246" actId="12"/>
        <pc:sldMkLst>
          <pc:docMk/>
          <pc:sldMk cId="151415051" sldId="274"/>
        </pc:sldMkLst>
        <pc:spChg chg="add mod">
          <ac:chgData name="Catherine Lambert" userId="75fb9847-d22b-438d-ae65-2462b9d0caa7" providerId="ADAL" clId="{2E617C9F-7DEE-4911-8179-52F4D460A243}" dt="2025-12-18T14:26:20.137" v="153" actId="207"/>
          <ac:spMkLst>
            <pc:docMk/>
            <pc:sldMk cId="151415051" sldId="274"/>
            <ac:spMk id="6" creationId="{59D5B7BB-680F-FC68-709B-AB7AFF2996AF}"/>
          </ac:spMkLst>
        </pc:spChg>
        <pc:spChg chg="mod">
          <ac:chgData name="Catherine Lambert" userId="75fb9847-d22b-438d-ae65-2462b9d0caa7" providerId="ADAL" clId="{2E617C9F-7DEE-4911-8179-52F4D460A243}" dt="2025-12-18T14:32:43.317" v="246" actId="12"/>
          <ac:spMkLst>
            <pc:docMk/>
            <pc:sldMk cId="151415051" sldId="274"/>
            <ac:spMk id="17" creationId="{3680A9EA-0DBC-98AE-EE28-5ED7692A047C}"/>
          </ac:spMkLst>
        </pc:spChg>
      </pc:sldChg>
      <pc:sldChg chg="modSp mod">
        <pc:chgData name="Catherine Lambert" userId="75fb9847-d22b-438d-ae65-2462b9d0caa7" providerId="ADAL" clId="{2E617C9F-7DEE-4911-8179-52F4D460A243}" dt="2025-12-18T14:35:41.654" v="252" actId="403"/>
        <pc:sldMkLst>
          <pc:docMk/>
          <pc:sldMk cId="2154368236" sldId="278"/>
        </pc:sldMkLst>
        <pc:spChg chg="mod">
          <ac:chgData name="Catherine Lambert" userId="75fb9847-d22b-438d-ae65-2462b9d0caa7" providerId="ADAL" clId="{2E617C9F-7DEE-4911-8179-52F4D460A243}" dt="2025-12-18T14:35:41.654" v="252" actId="403"/>
          <ac:spMkLst>
            <pc:docMk/>
            <pc:sldMk cId="2154368236" sldId="278"/>
            <ac:spMk id="17" creationId="{AA2AF8D2-EC40-C865-4BB1-433939303115}"/>
          </ac:spMkLst>
        </pc:spChg>
      </pc:sldChg>
      <pc:sldChg chg="modSp add mod">
        <pc:chgData name="Catherine Lambert" userId="75fb9847-d22b-438d-ae65-2462b9d0caa7" providerId="ADAL" clId="{2E617C9F-7DEE-4911-8179-52F4D460A243}" dt="2025-12-18T14:33:08.603" v="248" actId="27636"/>
        <pc:sldMkLst>
          <pc:docMk/>
          <pc:sldMk cId="2518245144" sldId="279"/>
        </pc:sldMkLst>
        <pc:spChg chg="mod">
          <ac:chgData name="Catherine Lambert" userId="75fb9847-d22b-438d-ae65-2462b9d0caa7" providerId="ADAL" clId="{2E617C9F-7DEE-4911-8179-52F4D460A243}" dt="2025-12-18T14:33:08.603" v="248" actId="27636"/>
          <ac:spMkLst>
            <pc:docMk/>
            <pc:sldMk cId="2518245144" sldId="279"/>
            <ac:spMk id="17" creationId="{666E792B-6070-C393-B89B-9AE402C99DA0}"/>
          </ac:spMkLst>
        </pc:spChg>
      </pc:sldChg>
      <pc:sldChg chg="modSp add del mod">
        <pc:chgData name="Catherine Lambert" userId="75fb9847-d22b-438d-ae65-2462b9d0caa7" providerId="ADAL" clId="{2E617C9F-7DEE-4911-8179-52F4D460A243}" dt="2025-12-18T14:32:11.763" v="235" actId="47"/>
        <pc:sldMkLst>
          <pc:docMk/>
          <pc:sldMk cId="1158397027" sldId="280"/>
        </pc:sldMkLst>
        <pc:spChg chg="mod">
          <ac:chgData name="Catherine Lambert" userId="75fb9847-d22b-438d-ae65-2462b9d0caa7" providerId="ADAL" clId="{2E617C9F-7DEE-4911-8179-52F4D460A243}" dt="2025-12-18T14:31:03.914" v="233" actId="20577"/>
          <ac:spMkLst>
            <pc:docMk/>
            <pc:sldMk cId="1158397027" sldId="280"/>
            <ac:spMk id="17" creationId="{FAE48D76-59AB-F7E3-5646-005B34831F14}"/>
          </ac:spMkLst>
        </pc:spChg>
      </pc:sldChg>
      <pc:sldChg chg="add">
        <pc:chgData name="Catherine Lambert" userId="75fb9847-d22b-438d-ae65-2462b9d0caa7" providerId="ADAL" clId="{2E617C9F-7DEE-4911-8179-52F4D460A243}" dt="2025-12-18T14:31:58.400" v="234"/>
        <pc:sldMkLst>
          <pc:docMk/>
          <pc:sldMk cId="1347916837"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C23D3-C262-CE48-B089-B06C60F7E2B4}"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FB70D-E0D9-6943-8548-B5B5B380EF89}" type="slidenum">
              <a:rPr lang="en-US" smtClean="0"/>
              <a:t>‹#›</a:t>
            </a:fld>
            <a:endParaRPr lang="en-US"/>
          </a:p>
        </p:txBody>
      </p:sp>
    </p:spTree>
    <p:extLst>
      <p:ext uri="{BB962C8B-B14F-4D97-AF65-F5344CB8AC3E}">
        <p14:creationId xmlns:p14="http://schemas.microsoft.com/office/powerpoint/2010/main" val="102473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youtube.com/watch?v=bBU0y8-h1DQ" TargetMode="External"/><Relationship Id="rId3" Type="http://schemas.openxmlformats.org/officeDocument/2006/relationships/hyperlink" Target="https://www.youtube.com/watch?v=StTqXEQ2l-Y" TargetMode="External"/><Relationship Id="rId7" Type="http://schemas.openxmlformats.org/officeDocument/2006/relationships/hyperlink" Target="https://www.youtube.com/watch?v=uyGY2NfYpe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CjxugyZCfuw" TargetMode="External"/><Relationship Id="rId5" Type="http://schemas.openxmlformats.org/officeDocument/2006/relationships/hyperlink" Target="https://www.youtube.com/watch?v=PKfD8d3XJok" TargetMode="External"/><Relationship Id="rId10" Type="http://schemas.openxmlformats.org/officeDocument/2006/relationships/hyperlink" Target="https://www.youtube.com/watch?v=H98Rfljxmsc" TargetMode="External"/><Relationship Id="rId4" Type="http://schemas.openxmlformats.org/officeDocument/2006/relationships/hyperlink" Target="https://www.youtube.com/watch?v=g9dVcZQBUdA" TargetMode="External"/><Relationship Id="rId9" Type="http://schemas.openxmlformats.org/officeDocument/2006/relationships/hyperlink" Target="https://www.youtube.com/watch?v=MS9X0rLakc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Aim: </a:t>
            </a:r>
            <a:r>
              <a:rPr lang="en-GB" sz="1200" b="1"/>
              <a:t>To introduce children to the idea of This is My Place</a:t>
            </a:r>
            <a:br>
              <a:rPr lang="en-GB" sz="1200" b="1">
                <a:cs typeface="+mn-lt"/>
              </a:rPr>
            </a:br>
            <a:r>
              <a:rPr lang="en-GB" sz="1200" b="1"/>
              <a:t>You will need: Laptop / projector, story book to read </a:t>
            </a:r>
          </a:p>
          <a:p>
            <a:endParaRPr lang="en-GB"/>
          </a:p>
        </p:txBody>
      </p:sp>
      <p:sp>
        <p:nvSpPr>
          <p:cNvPr id="4" name="Slide Number Placeholder 3"/>
          <p:cNvSpPr>
            <a:spLocks noGrp="1"/>
          </p:cNvSpPr>
          <p:nvPr>
            <p:ph type="sldNum" sz="quarter" idx="5"/>
          </p:nvPr>
        </p:nvSpPr>
        <p:spPr/>
        <p:txBody>
          <a:bodyPr/>
          <a:lstStyle/>
          <a:p>
            <a:fld id="{DF2FB70D-E0D9-6943-8548-B5B5B380EF89}" type="slidenum">
              <a:rPr lang="en-US" smtClean="0"/>
              <a:t>1</a:t>
            </a:fld>
            <a:endParaRPr lang="en-US"/>
          </a:p>
        </p:txBody>
      </p:sp>
    </p:spTree>
    <p:extLst>
      <p:ext uri="{BB962C8B-B14F-4D97-AF65-F5344CB8AC3E}">
        <p14:creationId xmlns:p14="http://schemas.microsoft.com/office/powerpoint/2010/main" val="373052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70000"/>
              </a:lnSpc>
              <a:spcBef>
                <a:spcPts val="400"/>
              </a:spcBef>
            </a:pPr>
            <a:r>
              <a:rPr lang="en-GB" dirty="0"/>
              <a:t>Suggestions of songs to play as children are coming into Assembly which some children and young people suggested:</a:t>
            </a:r>
            <a:br>
              <a:rPr lang="en-GB" dirty="0"/>
            </a:br>
            <a:r>
              <a:rPr lang="en-GB" sz="1600" b="1" dirty="0">
                <a:solidFill>
                  <a:schemeClr val="tx1">
                    <a:lumMod val="75000"/>
                    <a:lumOff val="25000"/>
                  </a:schemeClr>
                </a:solidFill>
                <a:latin typeface="Calibri" panose="020F0502020204030204" pitchFamily="34" charset="0"/>
                <a:cs typeface="Calibri" panose="020F0502020204030204" pitchFamily="34" charset="0"/>
              </a:rPr>
              <a:t>Some Music suggestions from our CYP:</a:t>
            </a:r>
          </a:p>
          <a:p>
            <a:pPr lvl="0"/>
            <a:r>
              <a:rPr lang="en-GB" sz="1200" kern="1200" dirty="0">
                <a:solidFill>
                  <a:schemeClr val="tx1"/>
                </a:solidFill>
                <a:effectLst/>
                <a:latin typeface="+mn-lt"/>
                <a:ea typeface="+mn-ea"/>
                <a:cs typeface="+mn-cs"/>
              </a:rPr>
              <a:t>Everything is Awesome </a:t>
            </a:r>
            <a:r>
              <a:rPr lang="en-GB" sz="1200" u="sng" kern="1200" dirty="0">
                <a:solidFill>
                  <a:schemeClr val="tx1"/>
                </a:solidFill>
                <a:effectLst/>
                <a:latin typeface="+mn-lt"/>
                <a:ea typeface="+mn-ea"/>
                <a:cs typeface="+mn-cs"/>
                <a:hlinkClick r:id="rId3"/>
              </a:rPr>
              <a:t>https://www.youtube.com/watch?v=StTqXEQ2l-Y</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Hello Me and You </a:t>
            </a:r>
            <a:r>
              <a:rPr lang="en-GB" sz="1200" u="sng" kern="1200" dirty="0">
                <a:solidFill>
                  <a:schemeClr val="tx1"/>
                </a:solidFill>
                <a:effectLst/>
                <a:latin typeface="+mn-lt"/>
                <a:ea typeface="+mn-ea"/>
                <a:cs typeface="+mn-cs"/>
                <a:hlinkClick r:id="rId4"/>
              </a:rPr>
              <a:t>https://www.youtube.com/watch?v=g9dVcZQBUdA</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White Stripes We are going to be friends </a:t>
            </a:r>
            <a:r>
              <a:rPr lang="en-GB" sz="1200" u="sng" kern="1200" dirty="0">
                <a:solidFill>
                  <a:schemeClr val="tx1"/>
                </a:solidFill>
                <a:effectLst/>
                <a:latin typeface="+mn-lt"/>
                <a:ea typeface="+mn-ea"/>
                <a:cs typeface="+mn-cs"/>
                <a:hlinkClick r:id="rId5"/>
              </a:rPr>
              <a:t>https://www.youtube.com/watch?v=PKfD8d3XJok</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This is Me - The Greatest Showman </a:t>
            </a:r>
            <a:r>
              <a:rPr lang="en-GB" sz="1200" u="sng" kern="1200" dirty="0">
                <a:solidFill>
                  <a:schemeClr val="tx1"/>
                </a:solidFill>
                <a:effectLst/>
                <a:latin typeface="+mn-lt"/>
                <a:ea typeface="+mn-ea"/>
                <a:cs typeface="+mn-cs"/>
                <a:hlinkClick r:id="rId6"/>
              </a:rPr>
              <a:t>https://www.youtube.com/watch?v=CjxugyZCfuw</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are Family - Sister Sledge </a:t>
            </a:r>
            <a:r>
              <a:rPr lang="en-GB" sz="1200" u="sng" kern="1200" dirty="0">
                <a:solidFill>
                  <a:schemeClr val="tx1"/>
                </a:solidFill>
                <a:effectLst/>
                <a:latin typeface="+mn-lt"/>
                <a:ea typeface="+mn-ea"/>
                <a:cs typeface="+mn-cs"/>
                <a:hlinkClick r:id="rId7"/>
              </a:rPr>
              <a:t>https://www.youtube.com/watch?v=uyGY2NfYpeE</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"My House" Matilda </a:t>
            </a:r>
            <a:r>
              <a:rPr lang="en-GB" sz="1200" u="sng" kern="1200" dirty="0">
                <a:solidFill>
                  <a:schemeClr val="tx1"/>
                </a:solidFill>
                <a:effectLst/>
                <a:latin typeface="+mn-lt"/>
                <a:ea typeface="+mn-ea"/>
                <a:cs typeface="+mn-cs"/>
                <a:hlinkClick r:id="rId8"/>
              </a:rPr>
              <a:t>https://www.youtube.com/watch?v=bBU0y8-h1DQ</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Belong together </a:t>
            </a:r>
            <a:r>
              <a:rPr lang="en-GB" sz="1200" u="sng" kern="1200" dirty="0">
                <a:solidFill>
                  <a:schemeClr val="tx1"/>
                </a:solidFill>
                <a:effectLst/>
                <a:latin typeface="+mn-lt"/>
                <a:ea typeface="+mn-ea"/>
                <a:cs typeface="+mn-cs"/>
                <a:hlinkClick r:id="rId9"/>
              </a:rPr>
              <a:t>We Belong Together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Kindness song </a:t>
            </a:r>
            <a:r>
              <a:rPr lang="en-GB" sz="1200" u="sng" kern="1200" dirty="0">
                <a:solidFill>
                  <a:schemeClr val="tx1"/>
                </a:solidFill>
                <a:effectLst/>
                <a:latin typeface="+mn-lt"/>
                <a:ea typeface="+mn-ea"/>
                <a:cs typeface="+mn-cs"/>
                <a:hlinkClick r:id="rId10"/>
              </a:rPr>
              <a:t>Kindness by The Juicebox Jukebox - Be Kind Kids Song </a:t>
            </a:r>
            <a:r>
              <a:rPr lang="en-GB" sz="1200" u="sng" kern="1200" dirty="0" err="1">
                <a:solidFill>
                  <a:schemeClr val="tx1"/>
                </a:solidFill>
                <a:effectLst/>
                <a:latin typeface="+mn-lt"/>
                <a:ea typeface="+mn-ea"/>
                <a:cs typeface="+mn-cs"/>
                <a:hlinkClick r:id="rId10"/>
              </a:rPr>
              <a:t>Childrens</a:t>
            </a:r>
            <a:r>
              <a:rPr lang="en-GB" sz="1200" u="sng" kern="1200" dirty="0">
                <a:solidFill>
                  <a:schemeClr val="tx1"/>
                </a:solidFill>
                <a:effectLst/>
                <a:latin typeface="+mn-lt"/>
                <a:ea typeface="+mn-ea"/>
                <a:cs typeface="+mn-cs"/>
                <a:hlinkClick r:id="rId10"/>
              </a:rPr>
              <a:t> Music New World Kindness Day</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F2FB70D-E0D9-6943-8548-B5B5B380EF89}" type="slidenum">
              <a:rPr lang="en-US" smtClean="0"/>
              <a:t>2</a:t>
            </a:fld>
            <a:endParaRPr lang="en-US"/>
          </a:p>
        </p:txBody>
      </p:sp>
    </p:spTree>
    <p:extLst>
      <p:ext uri="{BB962C8B-B14F-4D97-AF65-F5344CB8AC3E}">
        <p14:creationId xmlns:p14="http://schemas.microsoft.com/office/powerpoint/2010/main" val="421662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Ask the children to r</a:t>
            </a:r>
            <a:r>
              <a:rPr lang="en-GB" sz="1200"/>
              <a:t>aise their hands</a:t>
            </a:r>
            <a:r>
              <a:rPr lang="en-GB" sz="12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200">
                <a:effectLst/>
                <a:latin typeface="Calibri" panose="020F0502020204030204" pitchFamily="34" charset="0"/>
                <a:cs typeface="Calibri" panose="020F0502020204030204" pitchFamily="34" charset="0"/>
              </a:rPr>
              <a:t> </a:t>
            </a:r>
            <a:endParaRPr lang="en-US" sz="1200">
              <a:latin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F2FB70D-E0D9-6943-8548-B5B5B380EF89}" type="slidenum">
              <a:rPr lang="en-US" smtClean="0"/>
              <a:t>4</a:t>
            </a:fld>
            <a:endParaRPr lang="en-US"/>
          </a:p>
        </p:txBody>
      </p:sp>
    </p:spTree>
    <p:extLst>
      <p:ext uri="{BB962C8B-B14F-4D97-AF65-F5344CB8AC3E}">
        <p14:creationId xmlns:p14="http://schemas.microsoft.com/office/powerpoint/2010/main" val="125265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(you may have your own or a story from one of the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(you may have your own or a story from one of the children)</a:t>
            </a:r>
          </a:p>
          <a:p>
            <a:pPr lvl="0"/>
            <a:r>
              <a:rPr lang="en-GB" sz="1200" b="1" kern="1200" dirty="0">
                <a:solidFill>
                  <a:schemeClr val="tx1"/>
                </a:solidFill>
                <a:effectLst/>
                <a:latin typeface="+mn-lt"/>
                <a:ea typeface="+mn-ea"/>
                <a:cs typeface="+mn-cs"/>
              </a:rPr>
              <a:t>Belonging means being noticed and welcomed.</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Belonging means it is safe to be yourself.</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Belonging happens when someone shows kindness.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Belonging is not making someone copy everyone else. It is about letting people join as they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F2FB70D-E0D9-6943-8548-B5B5B380EF89}" type="slidenum">
              <a:rPr lang="en-US" smtClean="0"/>
              <a:t>7</a:t>
            </a:fld>
            <a:endParaRPr lang="en-US"/>
          </a:p>
        </p:txBody>
      </p:sp>
    </p:spTree>
    <p:extLst>
      <p:ext uri="{BB962C8B-B14F-4D97-AF65-F5344CB8AC3E}">
        <p14:creationId xmlns:p14="http://schemas.microsoft.com/office/powerpoint/2010/main" val="206448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2800"/>
              </a:spcBef>
            </a:pPr>
            <a:r>
              <a:rPr lang="en-US" b="1">
                <a:solidFill>
                  <a:schemeClr val="tx1">
                    <a:lumMod val="75000"/>
                    <a:lumOff val="25000"/>
                  </a:schemeClr>
                </a:solidFill>
                <a:latin typeface="Calibri" panose="020F0502020204030204" pitchFamily="34" charset="0"/>
                <a:cs typeface="Calibri" panose="020F0502020204030204" pitchFamily="34" charset="0"/>
              </a:rPr>
              <a:t>Can we think of any more?</a:t>
            </a:r>
            <a:endParaRPr lang="en-GB" b="1">
              <a:solidFill>
                <a:schemeClr val="tx1">
                  <a:lumMod val="75000"/>
                  <a:lumOff val="25000"/>
                </a:schemeClr>
              </a:solidFill>
              <a:latin typeface="Calibri" panose="020F0502020204030204" pitchFamily="34" charset="0"/>
              <a:cs typeface="Calibri" panose="020F0502020204030204" pitchFamily="34" charset="0"/>
            </a:endParaRPr>
          </a:p>
          <a:p>
            <a:pPr lvl="0" algn="l"/>
            <a:r>
              <a:rPr lang="en-GB">
                <a:solidFill>
                  <a:schemeClr val="tx1">
                    <a:lumMod val="75000"/>
                    <a:lumOff val="25000"/>
                  </a:schemeClr>
                </a:solidFill>
                <a:latin typeface="Calibri" panose="020F0502020204030204" pitchFamily="34" charset="0"/>
                <a:cs typeface="Calibri" panose="020F0502020204030204" pitchFamily="34" charset="0"/>
              </a:rPr>
              <a:t>Option for hands up and to take some answers  </a:t>
            </a:r>
          </a:p>
          <a:p>
            <a:endParaRPr lang="en-GB"/>
          </a:p>
        </p:txBody>
      </p:sp>
      <p:sp>
        <p:nvSpPr>
          <p:cNvPr id="4" name="Slide Number Placeholder 3"/>
          <p:cNvSpPr>
            <a:spLocks noGrp="1"/>
          </p:cNvSpPr>
          <p:nvPr>
            <p:ph type="sldNum" sz="quarter" idx="5"/>
          </p:nvPr>
        </p:nvSpPr>
        <p:spPr/>
        <p:txBody>
          <a:bodyPr/>
          <a:lstStyle/>
          <a:p>
            <a:fld id="{DF2FB70D-E0D9-6943-8548-B5B5B380EF89}" type="slidenum">
              <a:rPr lang="en-US" smtClean="0"/>
              <a:t>8</a:t>
            </a:fld>
            <a:endParaRPr lang="en-US"/>
          </a:p>
        </p:txBody>
      </p:sp>
    </p:spTree>
    <p:extLst>
      <p:ext uri="{BB962C8B-B14F-4D97-AF65-F5344CB8AC3E}">
        <p14:creationId xmlns:p14="http://schemas.microsoft.com/office/powerpoint/2010/main" val="371295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8EC5-197D-E93B-A315-6C286AD6F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6E8A2-7410-FCA3-1BCF-13A0BAABA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CB668-423D-ABC6-52A3-F80F05AA83A2}"/>
              </a:ext>
            </a:extLst>
          </p:cNvPr>
          <p:cNvSpPr>
            <a:spLocks noGrp="1"/>
          </p:cNvSpPr>
          <p:nvPr>
            <p:ph type="body" idx="1"/>
          </p:nvPr>
        </p:nvSpPr>
        <p:spPr/>
        <p:txBody>
          <a:bodyPr/>
          <a:lstStyle/>
          <a:p>
            <a:pPr algn="l">
              <a:spcBef>
                <a:spcPts val="2800"/>
              </a:spcBef>
            </a:pPr>
            <a:r>
              <a:rPr lang="en-US" b="1">
                <a:solidFill>
                  <a:schemeClr val="tx1">
                    <a:lumMod val="75000"/>
                    <a:lumOff val="25000"/>
                  </a:schemeClr>
                </a:solidFill>
                <a:latin typeface="Calibri" panose="020F0502020204030204" pitchFamily="34" charset="0"/>
                <a:cs typeface="Calibri" panose="020F0502020204030204" pitchFamily="34" charset="0"/>
              </a:rPr>
              <a:t>Can we think of any more?</a:t>
            </a:r>
            <a:endParaRPr lang="en-GB" b="1">
              <a:solidFill>
                <a:schemeClr val="tx1">
                  <a:lumMod val="75000"/>
                  <a:lumOff val="25000"/>
                </a:schemeClr>
              </a:solidFill>
              <a:latin typeface="Calibri" panose="020F0502020204030204" pitchFamily="34" charset="0"/>
              <a:cs typeface="Calibri" panose="020F0502020204030204" pitchFamily="34" charset="0"/>
            </a:endParaRPr>
          </a:p>
          <a:p>
            <a:pPr lvl="0" algn="l"/>
            <a:r>
              <a:rPr lang="en-GB">
                <a:solidFill>
                  <a:schemeClr val="tx1">
                    <a:lumMod val="75000"/>
                    <a:lumOff val="25000"/>
                  </a:schemeClr>
                </a:solidFill>
                <a:latin typeface="Calibri" panose="020F0502020204030204" pitchFamily="34" charset="0"/>
                <a:cs typeface="Calibri" panose="020F0502020204030204" pitchFamily="34" charset="0"/>
              </a:rPr>
              <a:t>Option for hands up and to take some answers  </a:t>
            </a:r>
          </a:p>
          <a:p>
            <a:endParaRPr lang="en-GB"/>
          </a:p>
        </p:txBody>
      </p:sp>
      <p:sp>
        <p:nvSpPr>
          <p:cNvPr id="4" name="Slide Number Placeholder 3">
            <a:extLst>
              <a:ext uri="{FF2B5EF4-FFF2-40B4-BE49-F238E27FC236}">
                <a16:creationId xmlns:a16="http://schemas.microsoft.com/office/drawing/2014/main" id="{0CB129E7-02CD-B6B3-AE2E-5BB89110E274}"/>
              </a:ext>
            </a:extLst>
          </p:cNvPr>
          <p:cNvSpPr>
            <a:spLocks noGrp="1"/>
          </p:cNvSpPr>
          <p:nvPr>
            <p:ph type="sldNum" sz="quarter" idx="5"/>
          </p:nvPr>
        </p:nvSpPr>
        <p:spPr/>
        <p:txBody>
          <a:bodyPr/>
          <a:lstStyle/>
          <a:p>
            <a:fld id="{DF2FB70D-E0D9-6943-8548-B5B5B380EF89}" type="slidenum">
              <a:rPr lang="en-US" smtClean="0"/>
              <a:t>9</a:t>
            </a:fld>
            <a:endParaRPr lang="en-US"/>
          </a:p>
        </p:txBody>
      </p:sp>
    </p:spTree>
    <p:extLst>
      <p:ext uri="{BB962C8B-B14F-4D97-AF65-F5344CB8AC3E}">
        <p14:creationId xmlns:p14="http://schemas.microsoft.com/office/powerpoint/2010/main" val="95457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 the children decide which is their favourite </a:t>
            </a:r>
          </a:p>
        </p:txBody>
      </p:sp>
      <p:sp>
        <p:nvSpPr>
          <p:cNvPr id="4" name="Slide Number Placeholder 3"/>
          <p:cNvSpPr>
            <a:spLocks noGrp="1"/>
          </p:cNvSpPr>
          <p:nvPr>
            <p:ph type="sldNum" sz="quarter" idx="5"/>
          </p:nvPr>
        </p:nvSpPr>
        <p:spPr/>
        <p:txBody>
          <a:bodyPr/>
          <a:lstStyle/>
          <a:p>
            <a:fld id="{DF2FB70D-E0D9-6943-8548-B5B5B380EF89}" type="slidenum">
              <a:rPr lang="en-US" smtClean="0"/>
              <a:t>12</a:t>
            </a:fld>
            <a:endParaRPr lang="en-US"/>
          </a:p>
        </p:txBody>
      </p:sp>
    </p:spTree>
    <p:extLst>
      <p:ext uri="{BB962C8B-B14F-4D97-AF65-F5344CB8AC3E}">
        <p14:creationId xmlns:p14="http://schemas.microsoft.com/office/powerpoint/2010/main" val="33071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7B7-4399-E24A-BD3D-D61BF3908E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0BFECC-E82F-B44E-A77C-E129BEF6F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B42EFE-1256-564A-9F54-17F288A8BB00}"/>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5" name="Footer Placeholder 4">
            <a:extLst>
              <a:ext uri="{FF2B5EF4-FFF2-40B4-BE49-F238E27FC236}">
                <a16:creationId xmlns:a16="http://schemas.microsoft.com/office/drawing/2014/main" id="{943CBAD0-BA75-414D-BD8A-3FB54B9E2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0872D-2B5A-B54A-ACA1-7C13DB5BF9BF}"/>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46515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2062-705A-FF47-81C7-AF8DE426B0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14F475-1357-EB40-ACA7-7A352FED2E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8C490A-6058-8C48-975D-B7AF735DDB50}"/>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5" name="Footer Placeholder 4">
            <a:extLst>
              <a:ext uri="{FF2B5EF4-FFF2-40B4-BE49-F238E27FC236}">
                <a16:creationId xmlns:a16="http://schemas.microsoft.com/office/drawing/2014/main" id="{21F5A2DD-9359-1642-9158-6CF4B15B4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20898-4114-0A47-9D26-FDB1076E18C2}"/>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22315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9DBA96-A621-5847-88E9-DC9DDC2CCBA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9A53DE-E668-B043-BF41-C514285DA4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8C9048-83C9-AF46-8695-E45A0ACB98FD}"/>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5" name="Footer Placeholder 4">
            <a:extLst>
              <a:ext uri="{FF2B5EF4-FFF2-40B4-BE49-F238E27FC236}">
                <a16:creationId xmlns:a16="http://schemas.microsoft.com/office/drawing/2014/main" id="{B4D8C1A2-8E58-C946-A6E8-82D8492D5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A1417-E544-FB44-8665-B35BE1F73147}"/>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25344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83F0-CB11-114E-97C8-2C1B225132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EFA25B-FAE8-AA4B-8E5D-B7CC1D830A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231242-15E8-9649-8E6E-1B426EE024E6}"/>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5" name="Footer Placeholder 4">
            <a:extLst>
              <a:ext uri="{FF2B5EF4-FFF2-40B4-BE49-F238E27FC236}">
                <a16:creationId xmlns:a16="http://schemas.microsoft.com/office/drawing/2014/main" id="{1938EC87-13A5-E94F-8A53-E9B1A8802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7A808-AEA5-084F-ADEC-74BDC32607F8}"/>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20764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D4BF-EB0A-F94C-B001-3E0C599D5A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5B7A75-6C79-C44E-B422-789E7D759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ECB7C6A-6B42-F446-A82D-E8DFED823691}"/>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5" name="Footer Placeholder 4">
            <a:extLst>
              <a:ext uri="{FF2B5EF4-FFF2-40B4-BE49-F238E27FC236}">
                <a16:creationId xmlns:a16="http://schemas.microsoft.com/office/drawing/2014/main" id="{A55AE878-B9C2-E346-8AB7-1A0662373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CE675-FA3F-A546-AA6D-DD41F32697E2}"/>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57089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8EFB-5E22-4C40-9ECE-D95A59D23E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7E9EDC-3E97-1C4C-AB17-2E5F018968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34D1D1E-D6F6-B548-92BF-B448C8900E8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2E9ED6F-61C4-8942-B22B-58BF5FA4D9AB}"/>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6" name="Footer Placeholder 5">
            <a:extLst>
              <a:ext uri="{FF2B5EF4-FFF2-40B4-BE49-F238E27FC236}">
                <a16:creationId xmlns:a16="http://schemas.microsoft.com/office/drawing/2014/main" id="{652C69DF-AD4F-C044-912F-823A6DB00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83906-9E54-6047-9415-39A7B9A2E5D2}"/>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86869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21B9-50B1-FA4B-997D-1ECAD3AE54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A1B658-9F5A-BC4E-8623-6DD6DF0F3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2853FB-6F08-2C43-8FFA-E1D3415533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88718F-0180-6C42-BD49-1E2548DC4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F141D0-EAB4-4045-B0FA-F9A9A41DD8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2EE564B-6342-A949-85B0-E895DB78B0C4}"/>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8" name="Footer Placeholder 7">
            <a:extLst>
              <a:ext uri="{FF2B5EF4-FFF2-40B4-BE49-F238E27FC236}">
                <a16:creationId xmlns:a16="http://schemas.microsoft.com/office/drawing/2014/main" id="{58FDE4AD-C8A0-A449-AB2F-35C839B6D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D7D0A-F0E1-B64E-A8B3-BBFD5707ADE6}"/>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36057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E6CA-2645-7044-A99C-2351EBD6772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ADAC427-F0B9-4C4D-BD4F-AC2536DDDF44}"/>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4" name="Footer Placeholder 3">
            <a:extLst>
              <a:ext uri="{FF2B5EF4-FFF2-40B4-BE49-F238E27FC236}">
                <a16:creationId xmlns:a16="http://schemas.microsoft.com/office/drawing/2014/main" id="{B2B47773-EE71-CD4C-973D-4186E6B8C8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0AFC5-96FE-DB43-86B9-DB37A699CFBD}"/>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0426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17257-1F81-2A44-A78D-5DBBCE84C8A6}"/>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3" name="Footer Placeholder 2">
            <a:extLst>
              <a:ext uri="{FF2B5EF4-FFF2-40B4-BE49-F238E27FC236}">
                <a16:creationId xmlns:a16="http://schemas.microsoft.com/office/drawing/2014/main" id="{92B6BFB4-5F40-0F45-AD68-E8CC3598EF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D0C63E-F04D-1C4A-B007-A8847ACDC3B3}"/>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26399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842-9084-F14B-9EFD-106FA37752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A6B5E-11BF-CC49-95FF-522F64C6C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28C7962-6C35-A541-81C1-6758A09F2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B2D3B3-E39F-4341-806A-AB3389E7A669}"/>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6" name="Footer Placeholder 5">
            <a:extLst>
              <a:ext uri="{FF2B5EF4-FFF2-40B4-BE49-F238E27FC236}">
                <a16:creationId xmlns:a16="http://schemas.microsoft.com/office/drawing/2014/main" id="{61D7AB81-5345-984C-BB38-CBF95897F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8F661-C5AA-9840-8F3D-ED98887DD4BA}"/>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51298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1D99-4C18-B845-87CA-B83092E19C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15018A3-A6FF-4049-8ED5-63AC68553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42BC5-DA2C-5D49-A5B6-5DEEE19BF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9BDBDD-C2AC-5A4C-966A-6FBB87D095E1}"/>
              </a:ext>
            </a:extLst>
          </p:cNvPr>
          <p:cNvSpPr>
            <a:spLocks noGrp="1"/>
          </p:cNvSpPr>
          <p:nvPr>
            <p:ph type="dt" sz="half" idx="10"/>
          </p:nvPr>
        </p:nvSpPr>
        <p:spPr/>
        <p:txBody>
          <a:bodyPr/>
          <a:lstStyle/>
          <a:p>
            <a:fld id="{03B7571F-492E-C443-B261-F314FCEC1D44}" type="datetimeFigureOut">
              <a:rPr lang="en-US" smtClean="0"/>
              <a:t>12/18/2025</a:t>
            </a:fld>
            <a:endParaRPr lang="en-US"/>
          </a:p>
        </p:txBody>
      </p:sp>
      <p:sp>
        <p:nvSpPr>
          <p:cNvPr id="6" name="Footer Placeholder 5">
            <a:extLst>
              <a:ext uri="{FF2B5EF4-FFF2-40B4-BE49-F238E27FC236}">
                <a16:creationId xmlns:a16="http://schemas.microsoft.com/office/drawing/2014/main" id="{B56C37B6-F685-4F45-B748-AA36A80BB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26CE2-1FC1-AA45-9B9C-47E778CF9D9D}"/>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08496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A87D3-1E33-6A46-8532-73DD9BB49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1EAE42-1087-E044-A6E1-65CF60A60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431B3A-BC22-0D40-9CCE-9DB0D5ED5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571F-492E-C443-B261-F314FCEC1D44}" type="datetimeFigureOut">
              <a:rPr lang="en-US" smtClean="0"/>
              <a:t>12/18/2025</a:t>
            </a:fld>
            <a:endParaRPr lang="en-US"/>
          </a:p>
        </p:txBody>
      </p:sp>
      <p:sp>
        <p:nvSpPr>
          <p:cNvPr id="5" name="Footer Placeholder 4">
            <a:extLst>
              <a:ext uri="{FF2B5EF4-FFF2-40B4-BE49-F238E27FC236}">
                <a16:creationId xmlns:a16="http://schemas.microsoft.com/office/drawing/2014/main" id="{F9BFD8E5-8FA7-1443-82B1-8DDC9B8C7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3400A-0082-924B-92BD-15D3CA749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87AE7-4C86-9540-9A6D-6CD4BE516F6F}" type="slidenum">
              <a:rPr lang="en-US" smtClean="0"/>
              <a:t>‹#›</a:t>
            </a:fld>
            <a:endParaRPr lang="en-US"/>
          </a:p>
        </p:txBody>
      </p:sp>
    </p:spTree>
    <p:extLst>
      <p:ext uri="{BB962C8B-B14F-4D97-AF65-F5344CB8AC3E}">
        <p14:creationId xmlns:p14="http://schemas.microsoft.com/office/powerpoint/2010/main" val="45679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uyGY2NfYpeE" TargetMode="External"/><Relationship Id="rId13"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hyperlink" Target="https://www.youtube.com/watch?v=CjxugyZCfuw" TargetMode="External"/><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PKfD8d3XJok" TargetMode="External"/><Relationship Id="rId11" Type="http://schemas.openxmlformats.org/officeDocument/2006/relationships/image" Target="../media/image8.emf"/><Relationship Id="rId5" Type="http://schemas.openxmlformats.org/officeDocument/2006/relationships/hyperlink" Target="https://www.youtube.com/watch?v=g9dVcZQBUdA" TargetMode="External"/><Relationship Id="rId10" Type="http://schemas.openxmlformats.org/officeDocument/2006/relationships/hyperlink" Target="https://www.youtube.com/watch?v=H98Rfljxmsc" TargetMode="External"/><Relationship Id="rId4" Type="http://schemas.openxmlformats.org/officeDocument/2006/relationships/hyperlink" Target="https://www.youtube.com/watch?v=StTqXEQ2l-Y" TargetMode="External"/><Relationship Id="rId9" Type="http://schemas.openxmlformats.org/officeDocument/2006/relationships/hyperlink" Target="https://www.youtube.com/watch?v=MS9X0rLakcM" TargetMode="Externa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everal hands on a sidewalk&#10;&#10;AI-generated content may be incorrect.">
            <a:extLst>
              <a:ext uri="{FF2B5EF4-FFF2-40B4-BE49-F238E27FC236}">
                <a16:creationId xmlns:a16="http://schemas.microsoft.com/office/drawing/2014/main" id="{3A547A9B-D353-B142-6804-EA8982840CE7}"/>
              </a:ext>
            </a:extLst>
          </p:cNvPr>
          <p:cNvPicPr>
            <a:picLocks noChangeAspect="1"/>
          </p:cNvPicPr>
          <p:nvPr/>
        </p:nvPicPr>
        <p:blipFill>
          <a:blip r:embed="rId3"/>
          <a:stretch>
            <a:fillRect/>
          </a:stretch>
        </p:blipFill>
        <p:spPr>
          <a:xfrm>
            <a:off x="0" y="-463827"/>
            <a:ext cx="12192000" cy="6949683"/>
          </a:xfrm>
          <a:prstGeom prst="rect">
            <a:avLst/>
          </a:prstGeom>
        </p:spPr>
      </p:pic>
      <p:pic>
        <p:nvPicPr>
          <p:cNvPr id="12" name="Picture 11" descr="A black and blue background&#10;&#10;AI-generated content may be incorrect.">
            <a:extLst>
              <a:ext uri="{FF2B5EF4-FFF2-40B4-BE49-F238E27FC236}">
                <a16:creationId xmlns:a16="http://schemas.microsoft.com/office/drawing/2014/main" id="{01A5E2A0-CFE9-ACE4-E50C-DDB0359A1499}"/>
              </a:ext>
            </a:extLst>
          </p:cNvPr>
          <p:cNvPicPr>
            <a:picLocks noChangeAspect="1"/>
          </p:cNvPicPr>
          <p:nvPr/>
        </p:nvPicPr>
        <p:blipFill>
          <a:blip r:embed="rId4"/>
          <a:stretch>
            <a:fillRect/>
          </a:stretch>
        </p:blipFill>
        <p:spPr>
          <a:xfrm>
            <a:off x="0" y="2213206"/>
            <a:ext cx="12261432" cy="4644794"/>
          </a:xfrm>
          <a:prstGeom prst="rect">
            <a:avLst/>
          </a:prstGeom>
        </p:spPr>
      </p:pic>
      <p:sp>
        <p:nvSpPr>
          <p:cNvPr id="3" name="Subtitle 2">
            <a:extLst>
              <a:ext uri="{FF2B5EF4-FFF2-40B4-BE49-F238E27FC236}">
                <a16:creationId xmlns:a16="http://schemas.microsoft.com/office/drawing/2014/main" id="{083BD020-4FF1-2847-B11D-66D3FDF583FC}"/>
              </a:ext>
            </a:extLst>
          </p:cNvPr>
          <p:cNvSpPr>
            <a:spLocks noGrp="1"/>
          </p:cNvSpPr>
          <p:nvPr>
            <p:ph type="subTitle" idx="1"/>
          </p:nvPr>
        </p:nvSpPr>
        <p:spPr>
          <a:xfrm>
            <a:off x="0" y="4523204"/>
            <a:ext cx="12191999" cy="857179"/>
          </a:xfrm>
          <a:noFill/>
        </p:spPr>
        <p:txBody>
          <a:bodyPr>
            <a:noAutofit/>
          </a:bodyPr>
          <a:lstStyle/>
          <a:p>
            <a:pPr>
              <a:lnSpc>
                <a:spcPct val="150000"/>
              </a:lnSpc>
            </a:pPr>
            <a:r>
              <a:rPr lang="en-GB" sz="3600" b="1" dirty="0">
                <a:solidFill>
                  <a:schemeClr val="bg1"/>
                </a:solidFill>
                <a:latin typeface="Calibri" panose="020F0502020204030204" pitchFamily="34" charset="0"/>
                <a:cs typeface="Calibri" panose="020F0502020204030204" pitchFamily="34" charset="0"/>
              </a:rPr>
              <a:t>Assembly guide for primary schools 2026 </a:t>
            </a:r>
            <a:br>
              <a:rPr lang="en-GB" sz="3600" b="1" dirty="0">
                <a:solidFill>
                  <a:schemeClr val="bg1"/>
                </a:solidFill>
                <a:latin typeface="Calibri" panose="020F0502020204030204" pitchFamily="34" charset="0"/>
                <a:cs typeface="Calibri" panose="020F0502020204030204" pitchFamily="34" charset="0"/>
              </a:rPr>
            </a:br>
            <a:r>
              <a:rPr lang="en-GB" sz="3600" b="1" dirty="0">
                <a:solidFill>
                  <a:schemeClr val="bg1"/>
                </a:solidFill>
                <a:latin typeface="Calibri" panose="020F0502020204030204" pitchFamily="34" charset="0"/>
                <a:cs typeface="Calibri" panose="020F0502020204030204" pitchFamily="34" charset="0"/>
              </a:rPr>
              <a:t>Age 7-11</a:t>
            </a:r>
          </a:p>
        </p:txBody>
      </p:sp>
      <p:pic>
        <p:nvPicPr>
          <p:cNvPr id="7" name="Picture 6" descr="A white circle with colorful text&#10;&#10;AI-generated content may be incorrect.">
            <a:extLst>
              <a:ext uri="{FF2B5EF4-FFF2-40B4-BE49-F238E27FC236}">
                <a16:creationId xmlns:a16="http://schemas.microsoft.com/office/drawing/2014/main" id="{9B132BB8-8A6C-6ED0-6347-6D42F56EB305}"/>
              </a:ext>
            </a:extLst>
          </p:cNvPr>
          <p:cNvPicPr>
            <a:picLocks noChangeAspect="1"/>
          </p:cNvPicPr>
          <p:nvPr/>
        </p:nvPicPr>
        <p:blipFill>
          <a:blip r:embed="rId5"/>
          <a:stretch>
            <a:fillRect/>
          </a:stretch>
        </p:blipFill>
        <p:spPr>
          <a:xfrm>
            <a:off x="10070154" y="-119955"/>
            <a:ext cx="1777876" cy="1657206"/>
          </a:xfrm>
          <a:prstGeom prst="rect">
            <a:avLst/>
          </a:prstGeom>
        </p:spPr>
      </p:pic>
      <p:pic>
        <p:nvPicPr>
          <p:cNvPr id="14" name="Picture 13" descr="A yellow text on an orange background&#10;&#10;AI-generated content may be incorrect.">
            <a:extLst>
              <a:ext uri="{FF2B5EF4-FFF2-40B4-BE49-F238E27FC236}">
                <a16:creationId xmlns:a16="http://schemas.microsoft.com/office/drawing/2014/main" id="{EB6C2458-9727-3737-8427-DD96A46321D5}"/>
              </a:ext>
            </a:extLst>
          </p:cNvPr>
          <p:cNvPicPr>
            <a:picLocks noChangeAspect="1"/>
          </p:cNvPicPr>
          <p:nvPr/>
        </p:nvPicPr>
        <p:blipFill>
          <a:blip r:embed="rId6"/>
          <a:stretch>
            <a:fillRect/>
          </a:stretch>
        </p:blipFill>
        <p:spPr>
          <a:xfrm>
            <a:off x="3776869" y="1329802"/>
            <a:ext cx="4081670" cy="2555124"/>
          </a:xfrm>
          <a:prstGeom prst="rect">
            <a:avLst/>
          </a:prstGeom>
        </p:spPr>
      </p:pic>
      <p:pic>
        <p:nvPicPr>
          <p:cNvPr id="18" name="Picture 17" descr="A yellow lines on a black background&#10;&#10;AI-generated content may be incorrect.">
            <a:extLst>
              <a:ext uri="{FF2B5EF4-FFF2-40B4-BE49-F238E27FC236}">
                <a16:creationId xmlns:a16="http://schemas.microsoft.com/office/drawing/2014/main" id="{E7B445A9-41FB-8FAB-2B2A-B7FA785156B9}"/>
              </a:ext>
            </a:extLst>
          </p:cNvPr>
          <p:cNvPicPr>
            <a:picLocks noChangeAspect="1"/>
          </p:cNvPicPr>
          <p:nvPr/>
        </p:nvPicPr>
        <p:blipFill>
          <a:blip r:embed="rId7"/>
          <a:stretch>
            <a:fillRect/>
          </a:stretch>
        </p:blipFill>
        <p:spPr>
          <a:xfrm rot="15820841">
            <a:off x="7152538" y="531717"/>
            <a:ext cx="1069606" cy="1104108"/>
          </a:xfrm>
          <a:prstGeom prst="rect">
            <a:avLst/>
          </a:prstGeom>
        </p:spPr>
      </p:pic>
      <p:pic>
        <p:nvPicPr>
          <p:cNvPr id="20" name="Picture 19" descr="A blue spiral on a black background&#10;&#10;AI-generated content may be incorrect.">
            <a:extLst>
              <a:ext uri="{FF2B5EF4-FFF2-40B4-BE49-F238E27FC236}">
                <a16:creationId xmlns:a16="http://schemas.microsoft.com/office/drawing/2014/main" id="{F02376DC-4731-97E2-976F-2AAD6E64741D}"/>
              </a:ext>
            </a:extLst>
          </p:cNvPr>
          <p:cNvPicPr>
            <a:picLocks noChangeAspect="1"/>
          </p:cNvPicPr>
          <p:nvPr/>
        </p:nvPicPr>
        <p:blipFill>
          <a:blip r:embed="rId8"/>
          <a:stretch>
            <a:fillRect/>
          </a:stretch>
        </p:blipFill>
        <p:spPr>
          <a:xfrm rot="3962414">
            <a:off x="2417782" y="921843"/>
            <a:ext cx="909138" cy="1060660"/>
          </a:xfrm>
          <a:prstGeom prst="rect">
            <a:avLst/>
          </a:prstGeom>
        </p:spPr>
      </p:pic>
      <p:pic>
        <p:nvPicPr>
          <p:cNvPr id="22" name="Picture 21">
            <a:extLst>
              <a:ext uri="{FF2B5EF4-FFF2-40B4-BE49-F238E27FC236}">
                <a16:creationId xmlns:a16="http://schemas.microsoft.com/office/drawing/2014/main" id="{96BDC398-DDDE-1E62-3B31-A668F18F2536}"/>
              </a:ext>
            </a:extLst>
          </p:cNvPr>
          <p:cNvPicPr>
            <a:picLocks noChangeAspect="1"/>
          </p:cNvPicPr>
          <p:nvPr/>
        </p:nvPicPr>
        <p:blipFill>
          <a:blip r:embed="rId9"/>
          <a:stretch>
            <a:fillRect/>
          </a:stretch>
        </p:blipFill>
        <p:spPr>
          <a:xfrm rot="1266120">
            <a:off x="5390262" y="-271988"/>
            <a:ext cx="986779" cy="965327"/>
          </a:xfrm>
          <a:prstGeom prst="rect">
            <a:avLst/>
          </a:prstGeom>
        </p:spPr>
      </p:pic>
      <p:sp>
        <p:nvSpPr>
          <p:cNvPr id="2" name="Subtitle 2">
            <a:extLst>
              <a:ext uri="{FF2B5EF4-FFF2-40B4-BE49-F238E27FC236}">
                <a16:creationId xmlns:a16="http://schemas.microsoft.com/office/drawing/2014/main" id="{D5D51AD4-EABA-7F1F-612E-A87111DDE8CE}"/>
              </a:ext>
            </a:extLst>
          </p:cNvPr>
          <p:cNvSpPr txBox="1">
            <a:spLocks/>
          </p:cNvSpPr>
          <p:nvPr/>
        </p:nvSpPr>
        <p:spPr>
          <a:xfrm>
            <a:off x="-343969" y="5777423"/>
            <a:ext cx="12191999" cy="857179"/>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600" b="1">
              <a:solidFill>
                <a:schemeClr val="bg1"/>
              </a:solidFill>
            </a:endParaRPr>
          </a:p>
        </p:txBody>
      </p:sp>
    </p:spTree>
    <p:extLst>
      <p:ext uri="{BB962C8B-B14F-4D97-AF65-F5344CB8AC3E}">
        <p14:creationId xmlns:p14="http://schemas.microsoft.com/office/powerpoint/2010/main" val="214106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E5CD-9581-9729-5833-DF5D3648443A}"/>
            </a:ext>
          </a:extLst>
        </p:cNvPr>
        <p:cNvGrpSpPr/>
        <p:nvPr/>
      </p:nvGrpSpPr>
      <p:grpSpPr>
        <a:xfrm>
          <a:off x="0" y="0"/>
          <a:ext cx="0" cy="0"/>
          <a:chOff x="0" y="0"/>
          <a:chExt cx="0" cy="0"/>
        </a:xfrm>
      </p:grpSpPr>
      <p:pic>
        <p:nvPicPr>
          <p:cNvPr id="18" name="Picture 17" descr="A black and yellow background&#10;&#10;AI-generated content may be incorrect.">
            <a:extLst>
              <a:ext uri="{FF2B5EF4-FFF2-40B4-BE49-F238E27FC236}">
                <a16:creationId xmlns:a16="http://schemas.microsoft.com/office/drawing/2014/main" id="{F0019EC3-9374-FB7A-CC03-B48F377F048F}"/>
              </a:ext>
            </a:extLst>
          </p:cNvPr>
          <p:cNvPicPr>
            <a:picLocks noChangeAspect="1"/>
          </p:cNvPicPr>
          <p:nvPr/>
        </p:nvPicPr>
        <p:blipFill>
          <a:blip r:embed="rId2"/>
          <a:srcRect t="9142"/>
          <a:stretch>
            <a:fillRect/>
          </a:stretch>
        </p:blipFill>
        <p:spPr>
          <a:xfrm>
            <a:off x="0" y="0"/>
            <a:ext cx="12192000" cy="6717575"/>
          </a:xfrm>
          <a:prstGeom prst="rect">
            <a:avLst/>
          </a:prstGeom>
        </p:spPr>
      </p:pic>
      <p:sp>
        <p:nvSpPr>
          <p:cNvPr id="17" name="Subtitle 2">
            <a:extLst>
              <a:ext uri="{FF2B5EF4-FFF2-40B4-BE49-F238E27FC236}">
                <a16:creationId xmlns:a16="http://schemas.microsoft.com/office/drawing/2014/main" id="{A229A1B8-A472-38A0-CDF0-22DA8048C8F8}"/>
              </a:ext>
            </a:extLst>
          </p:cNvPr>
          <p:cNvSpPr txBox="1">
            <a:spLocks/>
          </p:cNvSpPr>
          <p:nvPr/>
        </p:nvSpPr>
        <p:spPr>
          <a:xfrm>
            <a:off x="665074" y="2936928"/>
            <a:ext cx="10652500" cy="32650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GB" sz="3500" b="1">
                <a:solidFill>
                  <a:srgbClr val="FF521B"/>
                </a:solidFill>
                <a:latin typeface="Calibri"/>
                <a:ea typeface="Calibri"/>
                <a:cs typeface="Calibri"/>
              </a:rPr>
              <a:t>A FEW IDEAS FROM PLACE2BE:</a:t>
            </a:r>
          </a:p>
          <a:p>
            <a:pPr marL="342900" lvl="0" indent="-342900" algn="l">
              <a:lnSpc>
                <a:spcPct val="100000"/>
              </a:lnSpc>
              <a:spcBef>
                <a:spcPts val="1200"/>
              </a:spcBef>
              <a:buFont typeface="Arial" panose="020B0604020202020204" pitchFamily="34" charset="0"/>
              <a:buChar char="•"/>
            </a:pPr>
            <a:r>
              <a:rPr lang="en-GB" sz="2300">
                <a:solidFill>
                  <a:schemeClr val="bg2">
                    <a:lumMod val="25000"/>
                  </a:schemeClr>
                </a:solidFill>
                <a:latin typeface="Calibri"/>
                <a:ea typeface="Calibri"/>
                <a:cs typeface="Calibri"/>
              </a:rPr>
              <a:t>Be your true self. Belonging comes from being accepted for who you are.</a:t>
            </a:r>
            <a:r>
              <a:rPr lang="en-US" sz="2300">
                <a:solidFill>
                  <a:schemeClr val="bg2">
                    <a:lumMod val="25000"/>
                  </a:schemeClr>
                </a:solidFill>
                <a:latin typeface="Calibri"/>
                <a:ea typeface="Calibri"/>
                <a:cs typeface="Calibri"/>
              </a:rPr>
              <a:t> </a:t>
            </a:r>
            <a:endParaRPr lang="en-GB" sz="2300">
              <a:solidFill>
                <a:schemeClr val="bg2">
                  <a:lumMod val="25000"/>
                </a:schemeClr>
              </a:solidFill>
              <a:latin typeface="Calibri"/>
              <a:ea typeface="Calibri"/>
              <a:cs typeface="Calibri"/>
            </a:endParaRPr>
          </a:p>
          <a:p>
            <a:pPr marL="342900" lvl="0" indent="-342900" algn="l">
              <a:lnSpc>
                <a:spcPct val="100000"/>
              </a:lnSpc>
              <a:spcBef>
                <a:spcPts val="600"/>
              </a:spcBef>
              <a:buFont typeface="Arial" panose="020B0604020202020204" pitchFamily="34" charset="0"/>
              <a:buChar char="•"/>
            </a:pPr>
            <a:r>
              <a:rPr lang="en-GB" sz="2300">
                <a:solidFill>
                  <a:schemeClr val="bg2">
                    <a:lumMod val="25000"/>
                  </a:schemeClr>
                </a:solidFill>
                <a:latin typeface="Calibri"/>
                <a:ea typeface="Calibri"/>
                <a:cs typeface="Calibri"/>
              </a:rPr>
              <a:t>Do the things you love: sport, video games, music, crafts, these are great ways to connect each other.</a:t>
            </a:r>
            <a:r>
              <a:rPr lang="en-US" sz="2300">
                <a:solidFill>
                  <a:schemeClr val="bg2">
                    <a:lumMod val="25000"/>
                  </a:schemeClr>
                </a:solidFill>
                <a:latin typeface="Calibri"/>
                <a:ea typeface="Calibri"/>
                <a:cs typeface="Calibri"/>
              </a:rPr>
              <a:t> </a:t>
            </a:r>
            <a:endParaRPr lang="en-GB" sz="2300">
              <a:solidFill>
                <a:schemeClr val="bg2">
                  <a:lumMod val="25000"/>
                </a:schemeClr>
              </a:solidFill>
              <a:latin typeface="Calibri"/>
              <a:ea typeface="Calibri"/>
              <a:cs typeface="Calibri"/>
            </a:endParaRPr>
          </a:p>
          <a:p>
            <a:pPr marL="342900" indent="-342900" algn="l">
              <a:lnSpc>
                <a:spcPct val="100000"/>
              </a:lnSpc>
              <a:spcBef>
                <a:spcPts val="600"/>
              </a:spcBef>
              <a:buFont typeface="Arial" panose="020B0604020202020204" pitchFamily="34" charset="0"/>
              <a:buChar char="•"/>
            </a:pPr>
            <a:r>
              <a:rPr lang="en-US" sz="2300">
                <a:solidFill>
                  <a:schemeClr val="bg2">
                    <a:lumMod val="25000"/>
                  </a:schemeClr>
                </a:solidFill>
                <a:latin typeface="Calibri"/>
                <a:ea typeface="Calibri"/>
                <a:cs typeface="Calibri"/>
              </a:rPr>
              <a:t>Be kind to yourself when </a:t>
            </a:r>
            <a:r>
              <a:rPr lang="en-GB" sz="2300">
                <a:solidFill>
                  <a:schemeClr val="bg2">
                    <a:lumMod val="25000"/>
                  </a:schemeClr>
                </a:solidFill>
                <a:latin typeface="Calibri"/>
                <a:ea typeface="Calibri"/>
                <a:cs typeface="Calibri"/>
              </a:rPr>
              <a:t>you make a mistake, you don’t need to be perfect.</a:t>
            </a:r>
            <a:r>
              <a:rPr lang="en-US" sz="2300">
                <a:solidFill>
                  <a:schemeClr val="bg2">
                    <a:lumMod val="25000"/>
                  </a:schemeClr>
                </a:solidFill>
                <a:latin typeface="Calibri"/>
                <a:ea typeface="Calibri"/>
                <a:cs typeface="Calibri"/>
              </a:rPr>
              <a:t> </a:t>
            </a:r>
            <a:endParaRPr lang="en-GB" sz="2300">
              <a:solidFill>
                <a:schemeClr val="bg2">
                  <a:lumMod val="25000"/>
                </a:schemeClr>
              </a:solidFill>
              <a:latin typeface="Calibri"/>
              <a:ea typeface="Calibri"/>
              <a:cs typeface="Calibri"/>
            </a:endParaRPr>
          </a:p>
          <a:p>
            <a:pPr marL="342900" lvl="0" indent="-342900" algn="l">
              <a:lnSpc>
                <a:spcPct val="100000"/>
              </a:lnSpc>
              <a:spcBef>
                <a:spcPts val="600"/>
              </a:spcBef>
              <a:buFont typeface="Arial" panose="020B0604020202020204" pitchFamily="34" charset="0"/>
              <a:buChar char="•"/>
            </a:pPr>
            <a:r>
              <a:rPr lang="en-GB" sz="2300">
                <a:solidFill>
                  <a:schemeClr val="bg2">
                    <a:lumMod val="25000"/>
                  </a:schemeClr>
                </a:solidFill>
                <a:latin typeface="Calibri"/>
                <a:ea typeface="Calibri"/>
                <a:cs typeface="Calibri"/>
              </a:rPr>
              <a:t>Listen to your feelings and try to think about what you need. </a:t>
            </a:r>
          </a:p>
          <a:p>
            <a:pPr marL="342900" lvl="0" indent="-342900" algn="l">
              <a:lnSpc>
                <a:spcPct val="100000"/>
              </a:lnSpc>
              <a:spcBef>
                <a:spcPts val="600"/>
              </a:spcBef>
              <a:buFont typeface="Arial" panose="020B0604020202020204" pitchFamily="34" charset="0"/>
              <a:buChar char="•"/>
            </a:pPr>
            <a:r>
              <a:rPr lang="en-GB" sz="2300">
                <a:solidFill>
                  <a:schemeClr val="bg2">
                    <a:lumMod val="25000"/>
                  </a:schemeClr>
                </a:solidFill>
                <a:latin typeface="Calibri"/>
                <a:ea typeface="Calibri"/>
                <a:cs typeface="Calibri"/>
              </a:rPr>
              <a:t>Talk to someone you trust, you are not alone. </a:t>
            </a:r>
          </a:p>
        </p:txBody>
      </p:sp>
      <p:pic>
        <p:nvPicPr>
          <p:cNvPr id="6" name="Picture 5" descr="A yellow text on an orange background&#10;&#10;AI-generated content may be incorrect.">
            <a:extLst>
              <a:ext uri="{FF2B5EF4-FFF2-40B4-BE49-F238E27FC236}">
                <a16:creationId xmlns:a16="http://schemas.microsoft.com/office/drawing/2014/main" id="{C76154A6-B44F-3FAF-DE36-C706547C3A0B}"/>
              </a:ext>
            </a:extLst>
          </p:cNvPr>
          <p:cNvPicPr>
            <a:picLocks noChangeAspect="1"/>
          </p:cNvPicPr>
          <p:nvPr/>
        </p:nvPicPr>
        <p:blipFill>
          <a:blip r:embed="rId3"/>
          <a:stretch>
            <a:fillRect/>
          </a:stretch>
        </p:blipFill>
        <p:spPr>
          <a:xfrm>
            <a:off x="1095819" y="430693"/>
            <a:ext cx="3169646" cy="198419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E42C90F9-270A-BFDB-C214-304B9F6313FF}"/>
              </a:ext>
            </a:extLst>
          </p:cNvPr>
          <p:cNvPicPr>
            <a:picLocks noChangeAspect="1"/>
          </p:cNvPicPr>
          <p:nvPr/>
        </p:nvPicPr>
        <p:blipFill>
          <a:blip r:embed="rId4"/>
          <a:stretch>
            <a:fillRect/>
          </a:stretch>
        </p:blipFill>
        <p:spPr>
          <a:xfrm>
            <a:off x="3946139" y="558962"/>
            <a:ext cx="1068030" cy="865104"/>
          </a:xfrm>
          <a:prstGeom prst="rect">
            <a:avLst/>
          </a:prstGeom>
        </p:spPr>
      </p:pic>
      <p:pic>
        <p:nvPicPr>
          <p:cNvPr id="11" name="Picture 10">
            <a:extLst>
              <a:ext uri="{FF2B5EF4-FFF2-40B4-BE49-F238E27FC236}">
                <a16:creationId xmlns:a16="http://schemas.microsoft.com/office/drawing/2014/main" id="{6A41F25F-C483-EEBC-9365-2BA54281EAD0}"/>
              </a:ext>
            </a:extLst>
          </p:cNvPr>
          <p:cNvPicPr>
            <a:picLocks noChangeAspect="1"/>
          </p:cNvPicPr>
          <p:nvPr/>
        </p:nvPicPr>
        <p:blipFill>
          <a:blip r:embed="rId5"/>
          <a:srcRect r="37751"/>
          <a:stretch>
            <a:fillRect/>
          </a:stretch>
        </p:blipFill>
        <p:spPr>
          <a:xfrm>
            <a:off x="11601983" y="3635658"/>
            <a:ext cx="590017" cy="1237974"/>
          </a:xfrm>
          <a:prstGeom prst="rect">
            <a:avLst/>
          </a:prstGeom>
        </p:spPr>
      </p:pic>
      <p:pic>
        <p:nvPicPr>
          <p:cNvPr id="25" name="Picture 24">
            <a:extLst>
              <a:ext uri="{FF2B5EF4-FFF2-40B4-BE49-F238E27FC236}">
                <a16:creationId xmlns:a16="http://schemas.microsoft.com/office/drawing/2014/main" id="{E50E153A-F7A2-0955-D05E-0BEA82114C70}"/>
              </a:ext>
            </a:extLst>
          </p:cNvPr>
          <p:cNvPicPr>
            <a:picLocks noChangeAspect="1"/>
          </p:cNvPicPr>
          <p:nvPr/>
        </p:nvPicPr>
        <p:blipFill>
          <a:blip r:embed="rId6"/>
          <a:stretch>
            <a:fillRect/>
          </a:stretch>
        </p:blipFill>
        <p:spPr>
          <a:xfrm>
            <a:off x="0" y="6546573"/>
            <a:ext cx="12192000" cy="337929"/>
          </a:xfrm>
          <a:prstGeom prst="rect">
            <a:avLst/>
          </a:prstGeom>
        </p:spPr>
      </p:pic>
      <p:sp>
        <p:nvSpPr>
          <p:cNvPr id="26" name="TextBox 25">
            <a:extLst>
              <a:ext uri="{FF2B5EF4-FFF2-40B4-BE49-F238E27FC236}">
                <a16:creationId xmlns:a16="http://schemas.microsoft.com/office/drawing/2014/main" id="{152C691A-53D5-B69E-E1E1-A664757DA67F}"/>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5</a:t>
            </a:r>
          </a:p>
        </p:txBody>
      </p:sp>
      <p:pic>
        <p:nvPicPr>
          <p:cNvPr id="4" name="Picture 3" descr="A child standing in front of a plate of cupcakes&#10;&#10;AI-generated content may be incorrect.">
            <a:extLst>
              <a:ext uri="{FF2B5EF4-FFF2-40B4-BE49-F238E27FC236}">
                <a16:creationId xmlns:a16="http://schemas.microsoft.com/office/drawing/2014/main" id="{FC7BDE45-D32B-991A-9978-9CEB27E083C3}"/>
              </a:ext>
            </a:extLst>
          </p:cNvPr>
          <p:cNvPicPr>
            <a:picLocks noChangeAspect="1"/>
          </p:cNvPicPr>
          <p:nvPr/>
        </p:nvPicPr>
        <p:blipFill>
          <a:blip r:embed="rId7"/>
          <a:srcRect b="75237"/>
          <a:stretch>
            <a:fillRect/>
          </a:stretch>
        </p:blipFill>
        <p:spPr>
          <a:xfrm>
            <a:off x="7336041" y="198311"/>
            <a:ext cx="3172515" cy="1958053"/>
          </a:xfrm>
          <a:prstGeom prst="rect">
            <a:avLst/>
          </a:prstGeom>
        </p:spPr>
      </p:pic>
      <p:pic>
        <p:nvPicPr>
          <p:cNvPr id="10" name="Picture 9" descr="A child standing in front of a plate of cupcakes&#10;&#10;AI-generated content may be incorrect.">
            <a:extLst>
              <a:ext uri="{FF2B5EF4-FFF2-40B4-BE49-F238E27FC236}">
                <a16:creationId xmlns:a16="http://schemas.microsoft.com/office/drawing/2014/main" id="{857CAED4-F527-1E42-66F8-5B47BA0F0AFA}"/>
              </a:ext>
            </a:extLst>
          </p:cNvPr>
          <p:cNvPicPr>
            <a:picLocks noChangeAspect="1"/>
          </p:cNvPicPr>
          <p:nvPr/>
        </p:nvPicPr>
        <p:blipFill>
          <a:blip r:embed="rId7"/>
          <a:srcRect l="10274" t="25826" r="6036" b="50797"/>
          <a:stretch>
            <a:fillRect/>
          </a:stretch>
        </p:blipFill>
        <p:spPr>
          <a:xfrm>
            <a:off x="7259643" y="1874164"/>
            <a:ext cx="2093843" cy="1457739"/>
          </a:xfrm>
          <a:prstGeom prst="rect">
            <a:avLst/>
          </a:prstGeom>
        </p:spPr>
      </p:pic>
      <p:pic>
        <p:nvPicPr>
          <p:cNvPr id="13" name="Picture 12" descr="A child standing in front of a plate of cupcakes&#10;&#10;AI-generated content may be incorrect.">
            <a:extLst>
              <a:ext uri="{FF2B5EF4-FFF2-40B4-BE49-F238E27FC236}">
                <a16:creationId xmlns:a16="http://schemas.microsoft.com/office/drawing/2014/main" id="{FBCE8766-D69A-30A1-D331-F421D2BCBF5C}"/>
              </a:ext>
            </a:extLst>
          </p:cNvPr>
          <p:cNvPicPr>
            <a:picLocks noChangeAspect="1"/>
          </p:cNvPicPr>
          <p:nvPr/>
        </p:nvPicPr>
        <p:blipFill>
          <a:blip r:embed="rId7"/>
          <a:srcRect l="12392" t="49840" r="8154" b="26995"/>
          <a:stretch>
            <a:fillRect/>
          </a:stretch>
        </p:blipFill>
        <p:spPr>
          <a:xfrm>
            <a:off x="9280090" y="1608610"/>
            <a:ext cx="1914877" cy="1391478"/>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367DDDAB-0286-5DE4-8F18-0379BAFB07D3}"/>
              </a:ext>
            </a:extLst>
          </p:cNvPr>
          <p:cNvPicPr>
            <a:picLocks noChangeAspect="1"/>
          </p:cNvPicPr>
          <p:nvPr/>
        </p:nvPicPr>
        <p:blipFill>
          <a:blip r:embed="rId8"/>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134791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29B2B-4EEC-439F-00B5-3D62FEF186F7}"/>
            </a:ext>
          </a:extLst>
        </p:cNvPr>
        <p:cNvGrpSpPr/>
        <p:nvPr/>
      </p:nvGrpSpPr>
      <p:grpSpPr>
        <a:xfrm>
          <a:off x="0" y="0"/>
          <a:ext cx="0" cy="0"/>
          <a:chOff x="0" y="0"/>
          <a:chExt cx="0" cy="0"/>
        </a:xfrm>
      </p:grpSpPr>
      <p:pic>
        <p:nvPicPr>
          <p:cNvPr id="8" name="Picture 7" descr="A black and blue background&#10;&#10;AI-generated content may be incorrect.">
            <a:extLst>
              <a:ext uri="{FF2B5EF4-FFF2-40B4-BE49-F238E27FC236}">
                <a16:creationId xmlns:a16="http://schemas.microsoft.com/office/drawing/2014/main" id="{D44E74F4-DFC7-3CAC-A80E-E7D07A5F9C5B}"/>
              </a:ext>
            </a:extLst>
          </p:cNvPr>
          <p:cNvPicPr>
            <a:picLocks noChangeAspect="1"/>
          </p:cNvPicPr>
          <p:nvPr/>
        </p:nvPicPr>
        <p:blipFill>
          <a:blip r:embed="rId2"/>
          <a:srcRect r="25550"/>
          <a:stretch>
            <a:fillRect/>
          </a:stretch>
        </p:blipFill>
        <p:spPr>
          <a:xfrm>
            <a:off x="-1" y="0"/>
            <a:ext cx="12192001" cy="4107465"/>
          </a:xfrm>
          <a:prstGeom prst="rect">
            <a:avLst/>
          </a:prstGeom>
        </p:spPr>
      </p:pic>
      <p:sp>
        <p:nvSpPr>
          <p:cNvPr id="17" name="Subtitle 2">
            <a:extLst>
              <a:ext uri="{FF2B5EF4-FFF2-40B4-BE49-F238E27FC236}">
                <a16:creationId xmlns:a16="http://schemas.microsoft.com/office/drawing/2014/main" id="{C678F834-FBB3-35AC-62AC-DD89F10EBADC}"/>
              </a:ext>
            </a:extLst>
          </p:cNvPr>
          <p:cNvSpPr txBox="1">
            <a:spLocks/>
          </p:cNvSpPr>
          <p:nvPr/>
        </p:nvSpPr>
        <p:spPr>
          <a:xfrm>
            <a:off x="495996" y="1199320"/>
            <a:ext cx="7388829" cy="5327375"/>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500" b="1" dirty="0">
                <a:solidFill>
                  <a:srgbClr val="FF521B"/>
                </a:solidFill>
                <a:latin typeface="Calibri"/>
                <a:ea typeface="Calibri"/>
                <a:cs typeface="Calibri"/>
              </a:rPr>
              <a:t>LET'S PRACTICE</a:t>
            </a:r>
            <a:r>
              <a:rPr lang="en-GB" sz="3500" b="1" dirty="0">
                <a:solidFill>
                  <a:srgbClr val="FF521B"/>
                </a:solidFill>
                <a:latin typeface="Calibri"/>
                <a:ea typeface="Calibri"/>
                <a:cs typeface="Calibri"/>
              </a:rPr>
              <a:t> </a:t>
            </a:r>
            <a:r>
              <a:rPr lang="en-US" sz="3500" b="1" dirty="0">
                <a:solidFill>
                  <a:srgbClr val="FF521B"/>
                </a:solidFill>
                <a:latin typeface="Calibri"/>
                <a:ea typeface="Calibri"/>
                <a:cs typeface="Calibri"/>
              </a:rPr>
              <a:t> </a:t>
            </a:r>
            <a:endParaRPr lang="en-GB" sz="3500" b="1" dirty="0">
              <a:solidFill>
                <a:srgbClr val="FF521B"/>
              </a:solidFill>
              <a:latin typeface="Calibri"/>
              <a:ea typeface="Calibri"/>
              <a:cs typeface="Calibri"/>
            </a:endParaRPr>
          </a:p>
          <a:p>
            <a:pPr algn="l"/>
            <a:endParaRPr lang="en-GB" b="1"/>
          </a:p>
          <a:p>
            <a:pPr algn="l"/>
            <a:r>
              <a:rPr lang="en-GB" sz="2800" b="1" dirty="0">
                <a:solidFill>
                  <a:schemeClr val="bg2">
                    <a:lumMod val="25000"/>
                  </a:schemeClr>
                </a:solidFill>
                <a:latin typeface="Calibri"/>
                <a:ea typeface="Calibri"/>
                <a:cs typeface="Calibri"/>
              </a:rPr>
              <a:t>Interactive activity</a:t>
            </a:r>
          </a:p>
          <a:p>
            <a:pPr algn="l"/>
            <a:endParaRPr lang="en-GB" sz="2800" b="1">
              <a:solidFill>
                <a:schemeClr val="bg2">
                  <a:lumMod val="25000"/>
                </a:schemeClr>
              </a:solidFill>
              <a:latin typeface="Calibri" panose="020F0502020204030204" pitchFamily="34" charset="0"/>
              <a:cs typeface="Calibri" panose="020F0502020204030204" pitchFamily="34" charset="0"/>
            </a:endParaRPr>
          </a:p>
          <a:p>
            <a:pPr lvl="0" algn="l">
              <a:spcBef>
                <a:spcPts val="0"/>
              </a:spcBef>
            </a:pPr>
            <a:r>
              <a:rPr lang="en-GB" dirty="0">
                <a:solidFill>
                  <a:schemeClr val="bg2">
                    <a:lumMod val="25000"/>
                  </a:schemeClr>
                </a:solidFill>
                <a:latin typeface="Calibri"/>
                <a:ea typeface="Calibri"/>
                <a:cs typeface="Calibri"/>
              </a:rPr>
              <a:t>1. Turn to the person next to you and say </a:t>
            </a:r>
          </a:p>
          <a:p>
            <a:pPr marL="323850" lvl="0" algn="l">
              <a:lnSpc>
                <a:spcPct val="100000"/>
              </a:lnSpc>
              <a:spcBef>
                <a:spcPts val="0"/>
              </a:spcBef>
            </a:pPr>
            <a:r>
              <a:rPr lang="en-GB" dirty="0">
                <a:solidFill>
                  <a:schemeClr val="bg2">
                    <a:lumMod val="25000"/>
                  </a:schemeClr>
                </a:solidFill>
                <a:latin typeface="Calibri"/>
                <a:ea typeface="Calibri"/>
                <a:cs typeface="Calibri"/>
              </a:rPr>
              <a:t>your name clearly.</a:t>
            </a:r>
          </a:p>
          <a:p>
            <a:pPr lvl="0" algn="l">
              <a:spcBef>
                <a:spcPts val="1200"/>
              </a:spcBef>
            </a:pPr>
            <a:r>
              <a:rPr lang="en-GB" dirty="0">
                <a:solidFill>
                  <a:schemeClr val="bg2">
                    <a:lumMod val="25000"/>
                  </a:schemeClr>
                </a:solidFill>
                <a:latin typeface="Calibri"/>
                <a:ea typeface="Calibri"/>
                <a:cs typeface="Calibri"/>
              </a:rPr>
              <a:t>2. Tell them your favourite colour or favourite game.</a:t>
            </a:r>
          </a:p>
          <a:p>
            <a:pPr lvl="0" algn="l">
              <a:spcBef>
                <a:spcPts val="1200"/>
              </a:spcBef>
            </a:pPr>
            <a:r>
              <a:rPr lang="en-GB" dirty="0">
                <a:solidFill>
                  <a:schemeClr val="bg2">
                    <a:lumMod val="25000"/>
                  </a:schemeClr>
                </a:solidFill>
                <a:latin typeface="Calibri"/>
                <a:ea typeface="Calibri"/>
                <a:cs typeface="Calibri"/>
              </a:rPr>
              <a:t>3. Swap so they say their name and favourite thing to you.</a:t>
            </a:r>
          </a:p>
          <a:p>
            <a:pPr algn="l">
              <a:spcBef>
                <a:spcPts val="1200"/>
              </a:spcBef>
            </a:pPr>
            <a:r>
              <a:rPr lang="en-GB" dirty="0">
                <a:solidFill>
                  <a:schemeClr val="bg2">
                    <a:lumMod val="25000"/>
                  </a:schemeClr>
                </a:solidFill>
                <a:latin typeface="Calibri"/>
                <a:ea typeface="Calibri"/>
                <a:cs typeface="Calibri"/>
              </a:rPr>
              <a:t>4. After pairs finish, everyone quietly wave to the person    </a:t>
            </a:r>
          </a:p>
          <a:p>
            <a:pPr marL="287655" algn="l">
              <a:spcBef>
                <a:spcPts val="0"/>
              </a:spcBef>
            </a:pPr>
            <a:r>
              <a:rPr lang="en-GB" dirty="0">
                <a:solidFill>
                  <a:schemeClr val="bg2">
                    <a:lumMod val="25000"/>
                  </a:schemeClr>
                </a:solidFill>
                <a:latin typeface="Calibri"/>
                <a:ea typeface="Calibri"/>
                <a:cs typeface="Calibri"/>
              </a:rPr>
              <a:t>you spoke with.</a:t>
            </a:r>
          </a:p>
          <a:p>
            <a:pPr algn="l">
              <a:lnSpc>
                <a:spcPct val="100000"/>
              </a:lnSpc>
            </a:pPr>
            <a:endParaRPr lang="en-GB" b="1">
              <a:solidFill>
                <a:schemeClr val="bg2">
                  <a:lumMod val="25000"/>
                </a:schemeClr>
              </a:solidFill>
              <a:latin typeface="Rubrik SemiBold" panose="02000503000000020004" pitchFamily="2" charset="77"/>
            </a:endParaRPr>
          </a:p>
        </p:txBody>
      </p:sp>
      <p:pic>
        <p:nvPicPr>
          <p:cNvPr id="13" name="Picture 12">
            <a:extLst>
              <a:ext uri="{FF2B5EF4-FFF2-40B4-BE49-F238E27FC236}">
                <a16:creationId xmlns:a16="http://schemas.microsoft.com/office/drawing/2014/main" id="{3C4B5E00-32A8-57C5-0A50-95E3E604C716}"/>
              </a:ext>
            </a:extLst>
          </p:cNvPr>
          <p:cNvPicPr>
            <a:picLocks noChangeAspect="1"/>
          </p:cNvPicPr>
          <p:nvPr/>
        </p:nvPicPr>
        <p:blipFill>
          <a:blip r:embed="rId3"/>
          <a:stretch>
            <a:fillRect/>
          </a:stretch>
        </p:blipFill>
        <p:spPr>
          <a:xfrm>
            <a:off x="0" y="6546573"/>
            <a:ext cx="12192000" cy="337929"/>
          </a:xfrm>
          <a:prstGeom prst="rect">
            <a:avLst/>
          </a:prstGeom>
        </p:spPr>
      </p:pic>
      <p:sp>
        <p:nvSpPr>
          <p:cNvPr id="14" name="TextBox 13">
            <a:extLst>
              <a:ext uri="{FF2B5EF4-FFF2-40B4-BE49-F238E27FC236}">
                <a16:creationId xmlns:a16="http://schemas.microsoft.com/office/drawing/2014/main" id="{100010FC-E9BB-9F30-1716-78AC5A618C5C}"/>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8</a:t>
            </a:r>
          </a:p>
        </p:txBody>
      </p:sp>
      <p:pic>
        <p:nvPicPr>
          <p:cNvPr id="9" name="Picture 8" descr="A group of children holding a football ball&#10;&#10;AI-generated content may be incorrect.">
            <a:extLst>
              <a:ext uri="{FF2B5EF4-FFF2-40B4-BE49-F238E27FC236}">
                <a16:creationId xmlns:a16="http://schemas.microsoft.com/office/drawing/2014/main" id="{EECF9640-C9FC-AE11-D99D-50D50573EE2B}"/>
              </a:ext>
            </a:extLst>
          </p:cNvPr>
          <p:cNvPicPr>
            <a:picLocks noChangeAspect="1"/>
          </p:cNvPicPr>
          <p:nvPr/>
        </p:nvPicPr>
        <p:blipFill>
          <a:blip r:embed="rId4"/>
          <a:stretch>
            <a:fillRect/>
          </a:stretch>
        </p:blipFill>
        <p:spPr>
          <a:xfrm>
            <a:off x="8167973" y="1068464"/>
            <a:ext cx="3860800" cy="3911600"/>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CE5DF3EE-EE53-828B-B0E2-9EB442DA2553}"/>
              </a:ext>
            </a:extLst>
          </p:cNvPr>
          <p:cNvPicPr>
            <a:picLocks noChangeAspect="1"/>
          </p:cNvPicPr>
          <p:nvPr/>
        </p:nvPicPr>
        <p:blipFill>
          <a:blip r:embed="rId5"/>
          <a:stretch>
            <a:fillRect/>
          </a:stretch>
        </p:blipFill>
        <p:spPr>
          <a:xfrm>
            <a:off x="10456985" y="158262"/>
            <a:ext cx="1524000" cy="1524000"/>
          </a:xfrm>
          <a:prstGeom prst="rect">
            <a:avLst/>
          </a:prstGeom>
        </p:spPr>
      </p:pic>
      <p:pic>
        <p:nvPicPr>
          <p:cNvPr id="7" name="Picture 6">
            <a:extLst>
              <a:ext uri="{FF2B5EF4-FFF2-40B4-BE49-F238E27FC236}">
                <a16:creationId xmlns:a16="http://schemas.microsoft.com/office/drawing/2014/main" id="{987E7E24-7E1F-A811-9951-070B921EE723}"/>
              </a:ext>
            </a:extLst>
          </p:cNvPr>
          <p:cNvPicPr>
            <a:picLocks noChangeAspect="1"/>
          </p:cNvPicPr>
          <p:nvPr/>
        </p:nvPicPr>
        <p:blipFill>
          <a:blip r:embed="rId6"/>
          <a:stretch>
            <a:fillRect/>
          </a:stretch>
        </p:blipFill>
        <p:spPr>
          <a:xfrm>
            <a:off x="10361492" y="5429481"/>
            <a:ext cx="947824" cy="1237974"/>
          </a:xfrm>
          <a:prstGeom prst="rect">
            <a:avLst/>
          </a:prstGeom>
        </p:spPr>
      </p:pic>
    </p:spTree>
    <p:extLst>
      <p:ext uri="{BB962C8B-B14F-4D97-AF65-F5344CB8AC3E}">
        <p14:creationId xmlns:p14="http://schemas.microsoft.com/office/powerpoint/2010/main" val="17300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981F-0537-66EC-06C1-5B882A2F2902}"/>
            </a:ext>
          </a:extLst>
        </p:cNvPr>
        <p:cNvGrpSpPr/>
        <p:nvPr/>
      </p:nvGrpSpPr>
      <p:grpSpPr>
        <a:xfrm>
          <a:off x="0" y="0"/>
          <a:ext cx="0" cy="0"/>
          <a:chOff x="0" y="0"/>
          <a:chExt cx="0" cy="0"/>
        </a:xfrm>
      </p:grpSpPr>
      <p:pic>
        <p:nvPicPr>
          <p:cNvPr id="8" name="Picture 7" descr="A black and purple background&#10;&#10;AI-generated content may be incorrect.">
            <a:extLst>
              <a:ext uri="{FF2B5EF4-FFF2-40B4-BE49-F238E27FC236}">
                <a16:creationId xmlns:a16="http://schemas.microsoft.com/office/drawing/2014/main" id="{C34EA8AF-C641-4426-E044-8E6C89CEF7EA}"/>
              </a:ext>
            </a:extLst>
          </p:cNvPr>
          <p:cNvPicPr>
            <a:picLocks noChangeAspect="1"/>
          </p:cNvPicPr>
          <p:nvPr/>
        </p:nvPicPr>
        <p:blipFill>
          <a:blip r:embed="rId3"/>
          <a:stretch>
            <a:fillRect/>
          </a:stretch>
        </p:blipFill>
        <p:spPr>
          <a:xfrm flipH="1">
            <a:off x="0" y="-1"/>
            <a:ext cx="12192000" cy="2054087"/>
          </a:xfrm>
          <a:prstGeom prst="rect">
            <a:avLst/>
          </a:prstGeom>
        </p:spPr>
      </p:pic>
      <p:sp>
        <p:nvSpPr>
          <p:cNvPr id="17" name="Subtitle 2">
            <a:extLst>
              <a:ext uri="{FF2B5EF4-FFF2-40B4-BE49-F238E27FC236}">
                <a16:creationId xmlns:a16="http://schemas.microsoft.com/office/drawing/2014/main" id="{F2B74214-7A19-CE28-2AC6-575565C3EB77}"/>
              </a:ext>
            </a:extLst>
          </p:cNvPr>
          <p:cNvSpPr txBox="1">
            <a:spLocks/>
          </p:cNvSpPr>
          <p:nvPr/>
        </p:nvSpPr>
        <p:spPr>
          <a:xfrm>
            <a:off x="495993" y="1200895"/>
            <a:ext cx="11656251" cy="4987872"/>
          </a:xfrm>
          <a:prstGeom prst="rect">
            <a:avLst/>
          </a:prstGeom>
          <a:noFill/>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800" b="1" dirty="0">
                <a:solidFill>
                  <a:srgbClr val="FF521B"/>
                </a:solidFill>
                <a:latin typeface="Calibri"/>
                <a:ea typeface="Calibri"/>
                <a:cs typeface="Calibri"/>
              </a:rPr>
              <a:t>LET'S SING </a:t>
            </a:r>
          </a:p>
          <a:p>
            <a:pPr lvl="0" algn="l">
              <a:spcBef>
                <a:spcPts val="1200"/>
              </a:spcBef>
            </a:pPr>
            <a:r>
              <a:rPr lang="en-GB" sz="2500" b="1" dirty="0">
                <a:solidFill>
                  <a:schemeClr val="bg2">
                    <a:lumMod val="25000"/>
                  </a:schemeClr>
                </a:solidFill>
                <a:latin typeface="Calibri"/>
                <a:ea typeface="Calibri"/>
                <a:cs typeface="Calibri"/>
              </a:rPr>
              <a:t>Choose one of our songs to play and sing along to </a:t>
            </a:r>
          </a:p>
          <a:p>
            <a:pPr lvl="0" algn="l">
              <a:spcBef>
                <a:spcPts val="600"/>
              </a:spcBef>
            </a:pPr>
            <a:r>
              <a:rPr lang="en-GB" sz="2500" b="1" dirty="0">
                <a:solidFill>
                  <a:schemeClr val="bg2">
                    <a:lumMod val="25000"/>
                  </a:schemeClr>
                </a:solidFill>
                <a:latin typeface="Calibri"/>
                <a:ea typeface="Calibri"/>
                <a:cs typeface="Calibri"/>
              </a:rPr>
              <a:t>or one that you or the children have chosen</a:t>
            </a:r>
          </a:p>
          <a:p>
            <a:pPr lvl="0" algn="l">
              <a:spcBef>
                <a:spcPts val="600"/>
              </a:spcBef>
            </a:pPr>
            <a:endParaRPr lang="en-GB" sz="2500" b="1">
              <a:solidFill>
                <a:schemeClr val="bg2">
                  <a:lumMod val="25000"/>
                </a:schemeClr>
              </a:solidFill>
              <a:latin typeface="Calibri" panose="020F0502020204030204" pitchFamily="34" charset="0"/>
              <a:cs typeface="Calibri" panose="020F0502020204030204" pitchFamily="34" charset="0"/>
            </a:endParaRPr>
          </a:p>
          <a:p>
            <a:pPr marL="179705" indent="-342900" algn="l">
              <a:lnSpc>
                <a:spcPct val="100000"/>
              </a:lnSpc>
              <a:spcBef>
                <a:spcPts val="1200"/>
              </a:spcBef>
              <a:buFont typeface="Arial" panose="020B0604020202020204" pitchFamily="34" charset="0"/>
              <a:buChar char="•"/>
            </a:pPr>
            <a:r>
              <a:rPr lang="en-GB" b="1" dirty="0">
                <a:solidFill>
                  <a:schemeClr val="tx1">
                    <a:lumMod val="75000"/>
                    <a:lumOff val="25000"/>
                  </a:schemeClr>
                </a:solidFill>
                <a:hlinkClick r:id="rId4">
                  <a:extLst>
                    <a:ext uri="{A12FA001-AC4F-418D-AE19-62706E023703}">
                      <ahyp:hlinkClr xmlns:ahyp="http://schemas.microsoft.com/office/drawing/2018/hyperlinkcolor" val="tx"/>
                    </a:ext>
                  </a:extLst>
                </a:hlinkClick>
              </a:rPr>
              <a:t>"</a:t>
            </a:r>
            <a:r>
              <a:rPr lang="en-GB" sz="2200" b="1" dirty="0">
                <a:solidFill>
                  <a:schemeClr val="bg2">
                    <a:lumMod val="25000"/>
                  </a:schemeClr>
                </a:solidFill>
                <a:latin typeface="Calibri"/>
                <a:ea typeface="Calibri"/>
                <a:cs typeface="Calibri"/>
                <a:hlinkClick r:id="rId4">
                  <a:extLst>
                    <a:ext uri="{A12FA001-AC4F-418D-AE19-62706E023703}">
                      <ahyp:hlinkClr xmlns:ahyp="http://schemas.microsoft.com/office/drawing/2018/hyperlinkcolor" val="tx"/>
                    </a:ext>
                  </a:extLst>
                </a:hlinkClick>
              </a:rPr>
              <a:t>Everything is Awesome</a:t>
            </a:r>
            <a:r>
              <a:rPr lang="en-GB" sz="2000" b="1" dirty="0">
                <a:solidFill>
                  <a:schemeClr val="tx1">
                    <a:lumMod val="75000"/>
                    <a:lumOff val="25000"/>
                  </a:schemeClr>
                </a:solidFill>
                <a:hlinkClick r:id="rId4">
                  <a:extLst>
                    <a:ext uri="{A12FA001-AC4F-418D-AE19-62706E023703}">
                      <ahyp:hlinkClr xmlns:ahyp="http://schemas.microsoft.com/office/drawing/2018/hyperlinkcolor" val="tx"/>
                    </a:ext>
                  </a:extLst>
                </a:hlinkClick>
              </a:rPr>
              <a:t>" </a:t>
            </a:r>
            <a:r>
              <a:rPr lang="en-GB" sz="2200" i="1" dirty="0">
                <a:solidFill>
                  <a:schemeClr val="tx1">
                    <a:lumMod val="75000"/>
                    <a:lumOff val="25000"/>
                  </a:schemeClr>
                </a:solidFill>
                <a:hlinkClick r:id="rId4">
                  <a:extLst>
                    <a:ext uri="{A12FA001-AC4F-418D-AE19-62706E023703}">
                      <ahyp:hlinkClr xmlns:ahyp="http://schemas.microsoft.com/office/drawing/2018/hyperlinkcolor" val="tx"/>
                    </a:ext>
                  </a:extLst>
                </a:hlinkClick>
              </a:rPr>
              <a:t>The LEGO Movie</a:t>
            </a:r>
            <a:r>
              <a:rPr lang="en-GB" sz="2000" b="1" dirty="0">
                <a:solidFill>
                  <a:schemeClr val="tx1">
                    <a:lumMod val="75000"/>
                    <a:lumOff val="25000"/>
                  </a:schemeClr>
                </a:solidFill>
              </a:rPr>
              <a:t> </a:t>
            </a:r>
            <a:r>
              <a:rPr lang="en-GB" sz="2200" b="1" dirty="0">
                <a:solidFill>
                  <a:schemeClr val="bg2">
                    <a:lumMod val="25000"/>
                  </a:schemeClr>
                </a:solidFill>
                <a:latin typeface="Calibri"/>
                <a:ea typeface="Calibri"/>
                <a:cs typeface="Calibri"/>
              </a:rPr>
              <a:t> </a:t>
            </a:r>
            <a:r>
              <a:rPr lang="en-US" sz="2200" dirty="0">
                <a:solidFill>
                  <a:schemeClr val="bg2">
                    <a:lumMod val="25000"/>
                  </a:schemeClr>
                </a:solidFill>
                <a:latin typeface="Calibri"/>
                <a:ea typeface="Calibri"/>
                <a:cs typeface="Calibri"/>
              </a:rPr>
              <a:t> </a:t>
            </a:r>
            <a:endParaRPr lang="en-GB" sz="2200" dirty="0">
              <a:solidFill>
                <a:schemeClr val="bg2">
                  <a:lumMod val="25000"/>
                </a:schemeClr>
              </a:solidFill>
              <a:latin typeface="Calibri"/>
              <a:ea typeface="Calibri"/>
              <a:cs typeface="Calibri"/>
            </a:endParaRPr>
          </a:p>
          <a:p>
            <a:pPr marL="179705" indent="-342900" algn="l">
              <a:lnSpc>
                <a:spcPct val="100000"/>
              </a:lnSpc>
              <a:spcBef>
                <a:spcPts val="1200"/>
              </a:spcBef>
              <a:buFont typeface="Arial" panose="020B0604020202020204" pitchFamily="34" charset="0"/>
              <a:buChar char="•"/>
            </a:pPr>
            <a:r>
              <a:rPr lang="en-GB" sz="2200" b="1" dirty="0">
                <a:solidFill>
                  <a:schemeClr val="tx1">
                    <a:lumMod val="75000"/>
                    <a:lumOff val="25000"/>
                  </a:schemeClr>
                </a:solidFill>
                <a:hlinkClick r:id="rId5">
                  <a:extLst>
                    <a:ext uri="{A12FA001-AC4F-418D-AE19-62706E023703}">
                      <ahyp:hlinkClr xmlns:ahyp="http://schemas.microsoft.com/office/drawing/2018/hyperlinkcolor" val="tx"/>
                    </a:ext>
                  </a:extLst>
                </a:hlinkClick>
              </a:rPr>
              <a:t>"</a:t>
            </a:r>
            <a:r>
              <a:rPr lang="en-GB" sz="2200" b="1" dirty="0">
                <a:solidFill>
                  <a:schemeClr val="tx1">
                    <a:lumMod val="75000"/>
                    <a:lumOff val="25000"/>
                  </a:schemeClr>
                </a:solidFill>
                <a:latin typeface="Calibri"/>
                <a:ea typeface="Calibri"/>
                <a:cs typeface="Calibri"/>
                <a:hlinkClick r:id="rId5">
                  <a:extLst>
                    <a:ext uri="{A12FA001-AC4F-418D-AE19-62706E023703}">
                      <ahyp:hlinkClr xmlns:ahyp="http://schemas.microsoft.com/office/drawing/2018/hyperlinkcolor" val="tx"/>
                    </a:ext>
                  </a:extLst>
                </a:hlinkClick>
              </a:rPr>
              <a:t>Hello Me and You</a:t>
            </a:r>
            <a:r>
              <a:rPr lang="en-GB" sz="2200" b="1" dirty="0">
                <a:solidFill>
                  <a:schemeClr val="tx1">
                    <a:lumMod val="75000"/>
                    <a:lumOff val="25000"/>
                  </a:schemeClr>
                </a:solidFill>
                <a:hlinkClick r:id="rId5">
                  <a:extLst>
                    <a:ext uri="{A12FA001-AC4F-418D-AE19-62706E023703}">
                      <ahyp:hlinkClr xmlns:ahyp="http://schemas.microsoft.com/office/drawing/2018/hyperlinkcolor" val="tx"/>
                    </a:ext>
                  </a:extLst>
                </a:hlinkClick>
              </a:rPr>
              <a:t>" </a:t>
            </a:r>
            <a:r>
              <a:rPr lang="en-GB" sz="2200" i="1" dirty="0">
                <a:solidFill>
                  <a:schemeClr val="tx1">
                    <a:lumMod val="75000"/>
                    <a:lumOff val="25000"/>
                  </a:schemeClr>
                </a:solidFill>
                <a:hlinkClick r:id="rId5">
                  <a:extLst>
                    <a:ext uri="{A12FA001-AC4F-418D-AE19-62706E023703}">
                      <ahyp:hlinkClr xmlns:ahyp="http://schemas.microsoft.com/office/drawing/2018/hyperlinkcolor" val="tx"/>
                    </a:ext>
                  </a:extLst>
                </a:hlinkClick>
              </a:rPr>
              <a:t>The LEGO Movie 2</a:t>
            </a:r>
            <a:r>
              <a:rPr lang="en-GB" sz="2000" b="1" dirty="0">
                <a:solidFill>
                  <a:schemeClr val="tx1">
                    <a:lumMod val="75000"/>
                    <a:lumOff val="25000"/>
                  </a:schemeClr>
                </a:solidFill>
              </a:rPr>
              <a:t> </a:t>
            </a:r>
            <a:r>
              <a:rPr lang="en-GB" sz="2200" b="1" dirty="0">
                <a:solidFill>
                  <a:schemeClr val="bg2">
                    <a:lumMod val="25000"/>
                  </a:schemeClr>
                </a:solidFill>
                <a:latin typeface="Calibri"/>
                <a:ea typeface="Calibri"/>
                <a:cs typeface="Calibri"/>
              </a:rPr>
              <a:t> </a:t>
            </a:r>
            <a:r>
              <a:rPr lang="en-US" sz="2200" dirty="0">
                <a:solidFill>
                  <a:schemeClr val="bg2">
                    <a:lumMod val="25000"/>
                  </a:schemeClr>
                </a:solidFill>
                <a:latin typeface="Calibri"/>
                <a:ea typeface="Calibri"/>
                <a:cs typeface="Calibri"/>
              </a:rPr>
              <a:t> </a:t>
            </a:r>
            <a:endParaRPr lang="en-GB" sz="2200" dirty="0">
              <a:solidFill>
                <a:schemeClr val="bg2">
                  <a:lumMod val="25000"/>
                </a:schemeClr>
              </a:solidFill>
              <a:latin typeface="Calibri"/>
              <a:ea typeface="Calibri"/>
              <a:cs typeface="Calibri"/>
            </a:endParaRPr>
          </a:p>
          <a:p>
            <a:pPr marL="359410" lvl="0" indent="-342900" algn="l">
              <a:lnSpc>
                <a:spcPct val="100000"/>
              </a:lnSpc>
              <a:spcBef>
                <a:spcPts val="1200"/>
              </a:spcBef>
              <a:buFont typeface="Arial" panose="020B0604020202020204" pitchFamily="34" charset="0"/>
              <a:buChar char="•"/>
            </a:pPr>
            <a:r>
              <a:rPr lang="en-GB" b="1" dirty="0">
                <a:solidFill>
                  <a:schemeClr val="tx1">
                    <a:lumMod val="75000"/>
                    <a:lumOff val="25000"/>
                  </a:schemeClr>
                </a:solidFill>
                <a:hlinkClick r:id="rId6">
                  <a:extLst>
                    <a:ext uri="{A12FA001-AC4F-418D-AE19-62706E023703}">
                      <ahyp:hlinkClr xmlns:ahyp="http://schemas.microsoft.com/office/drawing/2018/hyperlinkcolor" val="tx"/>
                    </a:ext>
                  </a:extLst>
                </a:hlinkClick>
              </a:rPr>
              <a:t>"</a:t>
            </a:r>
            <a:r>
              <a:rPr lang="en-GB" sz="2200" b="1" dirty="0">
                <a:solidFill>
                  <a:schemeClr val="bg2">
                    <a:lumMod val="25000"/>
                  </a:schemeClr>
                </a:solidFill>
                <a:latin typeface="Calibri"/>
                <a:ea typeface="Calibri"/>
                <a:cs typeface="Calibri"/>
                <a:hlinkClick r:id="rId6">
                  <a:extLst>
                    <a:ext uri="{A12FA001-AC4F-418D-AE19-62706E023703}">
                      <ahyp:hlinkClr xmlns:ahyp="http://schemas.microsoft.com/office/drawing/2018/hyperlinkcolor" val="tx"/>
                    </a:ext>
                  </a:extLst>
                </a:hlinkClick>
              </a:rPr>
              <a:t>We are going to be friends</a:t>
            </a:r>
            <a:r>
              <a:rPr lang="en-GB" sz="2000" b="1" dirty="0">
                <a:solidFill>
                  <a:schemeClr val="tx1">
                    <a:lumMod val="75000"/>
                    <a:lumOff val="25000"/>
                  </a:schemeClr>
                </a:solidFill>
                <a:hlinkClick r:id="rId6">
                  <a:extLst>
                    <a:ext uri="{A12FA001-AC4F-418D-AE19-62706E023703}">
                      <ahyp:hlinkClr xmlns:ahyp="http://schemas.microsoft.com/office/drawing/2018/hyperlinkcolor" val="tx"/>
                    </a:ext>
                  </a:extLst>
                </a:hlinkClick>
              </a:rPr>
              <a:t>" </a:t>
            </a:r>
            <a:r>
              <a:rPr lang="en-GB" sz="2200" i="1" dirty="0">
                <a:solidFill>
                  <a:schemeClr val="bg2">
                    <a:lumMod val="25000"/>
                  </a:schemeClr>
                </a:solidFill>
                <a:latin typeface="Calibri"/>
                <a:ea typeface="Calibri"/>
                <a:cs typeface="Calibri"/>
                <a:hlinkClick r:id="rId6">
                  <a:extLst>
                    <a:ext uri="{A12FA001-AC4F-418D-AE19-62706E023703}">
                      <ahyp:hlinkClr xmlns:ahyp="http://schemas.microsoft.com/office/drawing/2018/hyperlinkcolor" val="tx"/>
                    </a:ext>
                  </a:extLst>
                </a:hlinkClick>
              </a:rPr>
              <a:t>White Stripes</a:t>
            </a:r>
            <a:r>
              <a:rPr lang="en-GB" sz="2200" b="1" i="1" dirty="0">
                <a:solidFill>
                  <a:schemeClr val="bg2">
                    <a:lumMod val="25000"/>
                  </a:schemeClr>
                </a:solidFill>
                <a:latin typeface="Calibri"/>
                <a:ea typeface="Calibri"/>
                <a:cs typeface="Calibri"/>
              </a:rPr>
              <a:t>  </a:t>
            </a:r>
            <a:endParaRPr lang="en-GB" sz="2200" u="sng" dirty="0">
              <a:solidFill>
                <a:schemeClr val="bg2">
                  <a:lumMod val="25000"/>
                </a:schemeClr>
              </a:solidFill>
              <a:latin typeface="Calibri"/>
              <a:ea typeface="Calibri"/>
              <a:cs typeface="Calibri"/>
            </a:endParaRPr>
          </a:p>
          <a:p>
            <a:pPr marL="179705" lvl="0" indent="-342900" algn="l">
              <a:lnSpc>
                <a:spcPct val="100000"/>
              </a:lnSpc>
              <a:spcBef>
                <a:spcPts val="1200"/>
              </a:spcBef>
              <a:buFont typeface="Arial" panose="020B0604020202020204" pitchFamily="34" charset="0"/>
              <a:buChar char="•"/>
            </a:pPr>
            <a:r>
              <a:rPr lang="en-GB" b="1" dirty="0">
                <a:solidFill>
                  <a:schemeClr val="tx1">
                    <a:lumMod val="75000"/>
                    <a:lumOff val="25000"/>
                  </a:schemeClr>
                </a:solidFill>
                <a:hlinkClick r:id="rId7">
                  <a:extLst>
                    <a:ext uri="{A12FA001-AC4F-418D-AE19-62706E023703}">
                      <ahyp:hlinkClr xmlns:ahyp="http://schemas.microsoft.com/office/drawing/2018/hyperlinkcolor" val="tx"/>
                    </a:ext>
                  </a:extLst>
                </a:hlinkClick>
              </a:rPr>
              <a:t>"</a:t>
            </a:r>
            <a:r>
              <a:rPr lang="en-GB" sz="2200" b="1" dirty="0">
                <a:solidFill>
                  <a:schemeClr val="bg2">
                    <a:lumMod val="25000"/>
                  </a:schemeClr>
                </a:solidFill>
                <a:latin typeface="Calibri"/>
                <a:ea typeface="Calibri"/>
                <a:cs typeface="Calibri"/>
                <a:hlinkClick r:id="rId7">
                  <a:extLst>
                    <a:ext uri="{A12FA001-AC4F-418D-AE19-62706E023703}">
                      <ahyp:hlinkClr xmlns:ahyp="http://schemas.microsoft.com/office/drawing/2018/hyperlinkcolor" val="tx"/>
                    </a:ext>
                  </a:extLst>
                </a:hlinkClick>
              </a:rPr>
              <a:t>This is Me</a:t>
            </a:r>
            <a:r>
              <a:rPr lang="en-GB" b="1" dirty="0">
                <a:solidFill>
                  <a:schemeClr val="tx1">
                    <a:lumMod val="75000"/>
                    <a:lumOff val="25000"/>
                  </a:schemeClr>
                </a:solidFill>
                <a:hlinkClick r:id="rId7">
                  <a:extLst>
                    <a:ext uri="{A12FA001-AC4F-418D-AE19-62706E023703}">
                      <ahyp:hlinkClr xmlns:ahyp="http://schemas.microsoft.com/office/drawing/2018/hyperlinkcolor" val="tx"/>
                    </a:ext>
                  </a:extLst>
                </a:hlinkClick>
              </a:rPr>
              <a:t>" </a:t>
            </a:r>
            <a:r>
              <a:rPr lang="en-GB" sz="2200" i="1" dirty="0">
                <a:solidFill>
                  <a:schemeClr val="bg2">
                    <a:lumMod val="25000"/>
                  </a:schemeClr>
                </a:solidFill>
                <a:latin typeface="Calibri"/>
                <a:ea typeface="Calibri"/>
                <a:cs typeface="Calibri"/>
                <a:hlinkClick r:id="rId7">
                  <a:extLst>
                    <a:ext uri="{A12FA001-AC4F-418D-AE19-62706E023703}">
                      <ahyp:hlinkClr xmlns:ahyp="http://schemas.microsoft.com/office/drawing/2018/hyperlinkcolor" val="tx"/>
                    </a:ext>
                  </a:extLst>
                </a:hlinkClick>
              </a:rPr>
              <a:t>The Greatest Showman</a:t>
            </a:r>
            <a:r>
              <a:rPr lang="en-GB" sz="2200" b="1" i="1" dirty="0">
                <a:solidFill>
                  <a:schemeClr val="bg2">
                    <a:lumMod val="25000"/>
                  </a:schemeClr>
                </a:solidFill>
                <a:latin typeface="Calibri"/>
                <a:ea typeface="Calibri"/>
                <a:cs typeface="Calibri"/>
              </a:rPr>
              <a:t>   </a:t>
            </a:r>
            <a:r>
              <a:rPr lang="en-US" sz="2200" dirty="0">
                <a:solidFill>
                  <a:schemeClr val="bg2">
                    <a:lumMod val="25000"/>
                  </a:schemeClr>
                </a:solidFill>
                <a:latin typeface="Calibri"/>
                <a:ea typeface="Calibri"/>
                <a:cs typeface="Calibri"/>
              </a:rPr>
              <a:t> </a:t>
            </a:r>
            <a:endParaRPr lang="en-GB" sz="2200" dirty="0">
              <a:solidFill>
                <a:schemeClr val="bg2">
                  <a:lumMod val="25000"/>
                </a:schemeClr>
              </a:solidFill>
              <a:latin typeface="Calibri"/>
              <a:ea typeface="Calibri"/>
              <a:cs typeface="Calibri"/>
            </a:endParaRPr>
          </a:p>
          <a:p>
            <a:pPr marL="179705" lvl="0" indent="-342900" algn="l">
              <a:lnSpc>
                <a:spcPct val="100000"/>
              </a:lnSpc>
              <a:spcBef>
                <a:spcPts val="1200"/>
              </a:spcBef>
              <a:buFont typeface="Arial" panose="020B0604020202020204" pitchFamily="34" charset="0"/>
              <a:buChar char="•"/>
            </a:pPr>
            <a:r>
              <a:rPr lang="en-GB" b="1" dirty="0">
                <a:solidFill>
                  <a:schemeClr val="tx1">
                    <a:lumMod val="75000"/>
                    <a:lumOff val="25000"/>
                  </a:schemeClr>
                </a:solidFill>
                <a:hlinkClick r:id="rId8">
                  <a:extLst>
                    <a:ext uri="{A12FA001-AC4F-418D-AE19-62706E023703}">
                      <ahyp:hlinkClr xmlns:ahyp="http://schemas.microsoft.com/office/drawing/2018/hyperlinkcolor" val="tx"/>
                    </a:ext>
                  </a:extLst>
                </a:hlinkClick>
              </a:rPr>
              <a:t>"</a:t>
            </a:r>
            <a:r>
              <a:rPr lang="en-GB" sz="2200" b="1" dirty="0">
                <a:solidFill>
                  <a:schemeClr val="bg2">
                    <a:lumMod val="25000"/>
                  </a:schemeClr>
                </a:solidFill>
                <a:latin typeface="Calibri"/>
                <a:ea typeface="Calibri"/>
                <a:cs typeface="Calibri"/>
                <a:hlinkClick r:id="rId8">
                  <a:extLst>
                    <a:ext uri="{A12FA001-AC4F-418D-AE19-62706E023703}">
                      <ahyp:hlinkClr xmlns:ahyp="http://schemas.microsoft.com/office/drawing/2018/hyperlinkcolor" val="tx"/>
                    </a:ext>
                  </a:extLst>
                </a:hlinkClick>
              </a:rPr>
              <a:t>We are Family</a:t>
            </a:r>
            <a:r>
              <a:rPr lang="en-GB" b="1" dirty="0">
                <a:solidFill>
                  <a:schemeClr val="tx1">
                    <a:lumMod val="75000"/>
                    <a:lumOff val="25000"/>
                  </a:schemeClr>
                </a:solidFill>
                <a:hlinkClick r:id="rId8">
                  <a:extLst>
                    <a:ext uri="{A12FA001-AC4F-418D-AE19-62706E023703}">
                      <ahyp:hlinkClr xmlns:ahyp="http://schemas.microsoft.com/office/drawing/2018/hyperlinkcolor" val="tx"/>
                    </a:ext>
                  </a:extLst>
                </a:hlinkClick>
              </a:rPr>
              <a:t>" </a:t>
            </a:r>
            <a:r>
              <a:rPr lang="en-GB" sz="2200" i="1" dirty="0">
                <a:solidFill>
                  <a:schemeClr val="bg2">
                    <a:lumMod val="25000"/>
                  </a:schemeClr>
                </a:solidFill>
                <a:latin typeface="Calibri"/>
                <a:ea typeface="Calibri"/>
                <a:cs typeface="Calibri"/>
                <a:hlinkClick r:id="rId8">
                  <a:extLst>
                    <a:ext uri="{A12FA001-AC4F-418D-AE19-62706E023703}">
                      <ahyp:hlinkClr xmlns:ahyp="http://schemas.microsoft.com/office/drawing/2018/hyperlinkcolor" val="tx"/>
                    </a:ext>
                  </a:extLst>
                </a:hlinkClick>
              </a:rPr>
              <a:t>Sister Sledge</a:t>
            </a:r>
            <a:r>
              <a:rPr lang="en-GB" sz="2200" b="1" i="1" dirty="0">
                <a:solidFill>
                  <a:schemeClr val="bg2">
                    <a:lumMod val="25000"/>
                  </a:schemeClr>
                </a:solidFill>
                <a:latin typeface="Calibri"/>
                <a:ea typeface="Calibri"/>
                <a:cs typeface="Calibri"/>
              </a:rPr>
              <a:t>  </a:t>
            </a:r>
            <a:r>
              <a:rPr lang="en-US" sz="2200" dirty="0">
                <a:solidFill>
                  <a:schemeClr val="bg2">
                    <a:lumMod val="25000"/>
                  </a:schemeClr>
                </a:solidFill>
                <a:latin typeface="Calibri"/>
                <a:ea typeface="Calibri"/>
                <a:cs typeface="Calibri"/>
              </a:rPr>
              <a:t> </a:t>
            </a:r>
            <a:endParaRPr lang="en-GB" sz="2200" dirty="0">
              <a:solidFill>
                <a:schemeClr val="bg2">
                  <a:lumMod val="25000"/>
                </a:schemeClr>
              </a:solidFill>
              <a:latin typeface="Calibri"/>
              <a:ea typeface="Calibri"/>
              <a:cs typeface="Calibri"/>
            </a:endParaRPr>
          </a:p>
          <a:p>
            <a:pPr marL="179705" indent="-342900" algn="l">
              <a:lnSpc>
                <a:spcPct val="100000"/>
              </a:lnSpc>
              <a:spcBef>
                <a:spcPts val="1200"/>
              </a:spcBef>
              <a:buFont typeface="Arial" panose="020B0604020202020204" pitchFamily="34" charset="0"/>
              <a:buChar char="•"/>
            </a:pPr>
            <a:r>
              <a:rPr lang="en-GB" sz="2200" b="1" dirty="0">
                <a:solidFill>
                  <a:schemeClr val="tx1">
                    <a:lumMod val="75000"/>
                    <a:lumOff val="25000"/>
                  </a:schemeClr>
                </a:solidFill>
                <a:hlinkClick r:id="rId9">
                  <a:extLst>
                    <a:ext uri="{A12FA001-AC4F-418D-AE19-62706E023703}">
                      <ahyp:hlinkClr xmlns:ahyp="http://schemas.microsoft.com/office/drawing/2018/hyperlinkcolor" val="tx"/>
                    </a:ext>
                  </a:extLst>
                </a:hlinkClick>
              </a:rPr>
              <a:t>"</a:t>
            </a:r>
            <a:r>
              <a:rPr lang="en-GB" sz="2200" b="1" dirty="0">
                <a:solidFill>
                  <a:schemeClr val="tx1">
                    <a:lumMod val="75000"/>
                    <a:lumOff val="25000"/>
                  </a:schemeClr>
                </a:solidFill>
                <a:latin typeface="Calibri"/>
                <a:ea typeface="Calibri"/>
                <a:cs typeface="Calibri"/>
                <a:hlinkClick r:id="rId9">
                  <a:extLst>
                    <a:ext uri="{A12FA001-AC4F-418D-AE19-62706E023703}">
                      <ahyp:hlinkClr xmlns:ahyp="http://schemas.microsoft.com/office/drawing/2018/hyperlinkcolor" val="tx"/>
                    </a:ext>
                  </a:extLst>
                </a:hlinkClick>
              </a:rPr>
              <a:t>We Belong together</a:t>
            </a:r>
            <a:r>
              <a:rPr lang="en-GB" sz="2200" b="1" dirty="0">
                <a:solidFill>
                  <a:schemeClr val="tx1">
                    <a:lumMod val="75000"/>
                    <a:lumOff val="25000"/>
                  </a:schemeClr>
                </a:solidFill>
                <a:hlinkClick r:id="rId9">
                  <a:extLst>
                    <a:ext uri="{A12FA001-AC4F-418D-AE19-62706E023703}">
                      <ahyp:hlinkClr xmlns:ahyp="http://schemas.microsoft.com/office/drawing/2018/hyperlinkcolor" val="tx"/>
                    </a:ext>
                  </a:extLst>
                </a:hlinkClick>
              </a:rPr>
              <a:t>"</a:t>
            </a:r>
            <a:r>
              <a:rPr lang="en-GB" sz="2200" b="1" dirty="0">
                <a:solidFill>
                  <a:schemeClr val="tx1">
                    <a:lumMod val="75000"/>
                    <a:lumOff val="25000"/>
                  </a:schemeClr>
                </a:solidFill>
                <a:latin typeface="Calibri"/>
                <a:ea typeface="Calibri"/>
                <a:cs typeface="Calibri"/>
                <a:hlinkClick r:id="rId9">
                  <a:extLst>
                    <a:ext uri="{A12FA001-AC4F-418D-AE19-62706E023703}">
                      <ahyp:hlinkClr xmlns:ahyp="http://schemas.microsoft.com/office/drawing/2018/hyperlinkcolor" val="tx"/>
                    </a:ext>
                  </a:extLst>
                </a:hlinkClick>
              </a:rPr>
              <a:t> </a:t>
            </a:r>
            <a:r>
              <a:rPr lang="en-GB" sz="2200" i="1" dirty="0">
                <a:solidFill>
                  <a:schemeClr val="tx1">
                    <a:lumMod val="75000"/>
                    <a:lumOff val="25000"/>
                  </a:schemeClr>
                </a:solidFill>
                <a:latin typeface="Calibri"/>
                <a:ea typeface="Calibri"/>
                <a:cs typeface="Calibri"/>
                <a:hlinkClick r:id="rId9">
                  <a:extLst>
                    <a:ext uri="{A12FA001-AC4F-418D-AE19-62706E023703}">
                      <ahyp:hlinkClr xmlns:ahyp="http://schemas.microsoft.com/office/drawing/2018/hyperlinkcolor" val="tx"/>
                    </a:ext>
                  </a:extLst>
                </a:hlinkClick>
              </a:rPr>
              <a:t>Toy Story 3</a:t>
            </a:r>
            <a:endParaRPr lang="en-US" sz="1900" dirty="0">
              <a:solidFill>
                <a:schemeClr val="tx1">
                  <a:lumMod val="75000"/>
                  <a:lumOff val="25000"/>
                </a:schemeClr>
              </a:solidFill>
              <a:latin typeface="Calibri"/>
              <a:ea typeface="Calibri"/>
              <a:cs typeface="Calibri"/>
            </a:endParaRPr>
          </a:p>
          <a:p>
            <a:pPr marL="359410" indent="-342900" algn="l">
              <a:lnSpc>
                <a:spcPct val="100000"/>
              </a:lnSpc>
              <a:spcBef>
                <a:spcPts val="1200"/>
              </a:spcBef>
              <a:buFont typeface="Arial" panose="020B0604020202020204" pitchFamily="34" charset="0"/>
              <a:buChar char="•"/>
            </a:pPr>
            <a:r>
              <a:rPr lang="en-GB" sz="2200" b="1" dirty="0">
                <a:solidFill>
                  <a:schemeClr val="tx1">
                    <a:lumMod val="75000"/>
                    <a:lumOff val="25000"/>
                  </a:schemeClr>
                </a:solidFill>
                <a:hlinkClick r:id="rId10">
                  <a:extLst>
                    <a:ext uri="{A12FA001-AC4F-418D-AE19-62706E023703}">
                      <ahyp:hlinkClr xmlns:ahyp="http://schemas.microsoft.com/office/drawing/2018/hyperlinkcolor" val="tx"/>
                    </a:ext>
                  </a:extLst>
                </a:hlinkClick>
              </a:rPr>
              <a:t>"Kindness song" </a:t>
            </a:r>
            <a:r>
              <a:rPr lang="en-GB" sz="2200" i="1" dirty="0">
                <a:solidFill>
                  <a:schemeClr val="tx1">
                    <a:lumMod val="75000"/>
                    <a:lumOff val="25000"/>
                  </a:schemeClr>
                </a:solidFill>
                <a:hlinkClick r:id="rId10">
                  <a:extLst>
                    <a:ext uri="{A12FA001-AC4F-418D-AE19-62706E023703}">
                      <ahyp:hlinkClr xmlns:ahyp="http://schemas.microsoft.com/office/drawing/2018/hyperlinkcolor" val="tx"/>
                    </a:ext>
                  </a:extLst>
                </a:hlinkClick>
              </a:rPr>
              <a:t>The Juicebox Jukebox</a:t>
            </a:r>
            <a:r>
              <a:rPr lang="en-GB" sz="2200" dirty="0">
                <a:solidFill>
                  <a:schemeClr val="tx1">
                    <a:lumMod val="75000"/>
                    <a:lumOff val="25000"/>
                  </a:schemeClr>
                </a:solidFill>
                <a:hlinkClick r:id="rId10">
                  <a:extLst>
                    <a:ext uri="{A12FA001-AC4F-418D-AE19-62706E023703}">
                      <ahyp:hlinkClr xmlns:ahyp="http://schemas.microsoft.com/office/drawing/2018/hyperlinkcolor" val="tx"/>
                    </a:ext>
                  </a:extLst>
                </a:hlinkClick>
              </a:rPr>
              <a:t> - </a:t>
            </a:r>
            <a:r>
              <a:rPr lang="en-GB" sz="2200" i="1" dirty="0">
                <a:solidFill>
                  <a:schemeClr val="tx1">
                    <a:lumMod val="75000"/>
                    <a:lumOff val="25000"/>
                  </a:schemeClr>
                </a:solidFill>
                <a:hlinkClick r:id="rId10">
                  <a:extLst>
                    <a:ext uri="{A12FA001-AC4F-418D-AE19-62706E023703}">
                      <ahyp:hlinkClr xmlns:ahyp="http://schemas.microsoft.com/office/drawing/2018/hyperlinkcolor" val="tx"/>
                    </a:ext>
                  </a:extLst>
                </a:hlinkClick>
              </a:rPr>
              <a:t>Be Kind Kids Song Childrens Music New World Kindness Day</a:t>
            </a:r>
            <a:r>
              <a:rPr lang="en-GB" sz="1900" i="1" dirty="0">
                <a:solidFill>
                  <a:schemeClr val="tx1">
                    <a:lumMod val="75000"/>
                    <a:lumOff val="25000"/>
                  </a:schemeClr>
                </a:solidFill>
              </a:rPr>
              <a:t> </a:t>
            </a:r>
            <a:r>
              <a:rPr lang="en-US" sz="1900" i="1" dirty="0">
                <a:solidFill>
                  <a:schemeClr val="tx1">
                    <a:lumMod val="75000"/>
                    <a:lumOff val="25000"/>
                  </a:schemeClr>
                </a:solidFill>
              </a:rPr>
              <a:t> </a:t>
            </a:r>
            <a:endParaRPr lang="en-GB" sz="1900" i="1" dirty="0">
              <a:solidFill>
                <a:schemeClr val="tx1">
                  <a:lumMod val="75000"/>
                  <a:lumOff val="25000"/>
                </a:schemeClr>
              </a:solidFill>
              <a:ea typeface="Calibri"/>
              <a:cs typeface="Calibri"/>
            </a:endParaRPr>
          </a:p>
          <a:p>
            <a:pPr marL="16510" lvl="0" algn="l">
              <a:lnSpc>
                <a:spcPct val="120000"/>
              </a:lnSpc>
              <a:spcBef>
                <a:spcPts val="0"/>
              </a:spcBef>
            </a:pPr>
            <a:endParaRPr lang="en-GB" sz="22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GB" b="1">
              <a:solidFill>
                <a:schemeClr val="bg2">
                  <a:lumMod val="25000"/>
                </a:schemeClr>
              </a:solidFill>
              <a:latin typeface="Rubrik SemiBold" panose="02000503000000020004" pitchFamily="2" charset="77"/>
            </a:endParaRPr>
          </a:p>
        </p:txBody>
      </p:sp>
      <p:pic>
        <p:nvPicPr>
          <p:cNvPr id="13" name="Picture 12">
            <a:extLst>
              <a:ext uri="{FF2B5EF4-FFF2-40B4-BE49-F238E27FC236}">
                <a16:creationId xmlns:a16="http://schemas.microsoft.com/office/drawing/2014/main" id="{C3595729-A3DF-581F-4F9F-6D6583F61D7B}"/>
              </a:ext>
            </a:extLst>
          </p:cNvPr>
          <p:cNvPicPr>
            <a:picLocks noChangeAspect="1"/>
          </p:cNvPicPr>
          <p:nvPr/>
        </p:nvPicPr>
        <p:blipFill>
          <a:blip r:embed="rId11"/>
          <a:stretch>
            <a:fillRect/>
          </a:stretch>
        </p:blipFill>
        <p:spPr>
          <a:xfrm>
            <a:off x="0" y="6546573"/>
            <a:ext cx="12192000" cy="337929"/>
          </a:xfrm>
          <a:prstGeom prst="rect">
            <a:avLst/>
          </a:prstGeom>
        </p:spPr>
      </p:pic>
      <p:pic>
        <p:nvPicPr>
          <p:cNvPr id="6" name="Picture 5" descr="A yellow text on an orange background&#10;&#10;AI-generated content may be incorrect.">
            <a:extLst>
              <a:ext uri="{FF2B5EF4-FFF2-40B4-BE49-F238E27FC236}">
                <a16:creationId xmlns:a16="http://schemas.microsoft.com/office/drawing/2014/main" id="{474038B2-1E00-2C3F-68CD-BFE69495DBBD}"/>
              </a:ext>
            </a:extLst>
          </p:cNvPr>
          <p:cNvPicPr>
            <a:picLocks noChangeAspect="1"/>
          </p:cNvPicPr>
          <p:nvPr/>
        </p:nvPicPr>
        <p:blipFill>
          <a:blip r:embed="rId12"/>
          <a:stretch>
            <a:fillRect/>
          </a:stretch>
        </p:blipFill>
        <p:spPr>
          <a:xfrm>
            <a:off x="7204202" y="315334"/>
            <a:ext cx="3169646" cy="198419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632A4FDC-3343-9C2D-7B25-5B58D2AC1239}"/>
              </a:ext>
            </a:extLst>
          </p:cNvPr>
          <p:cNvPicPr>
            <a:picLocks noChangeAspect="1"/>
          </p:cNvPicPr>
          <p:nvPr/>
        </p:nvPicPr>
        <p:blipFill>
          <a:blip r:embed="rId13"/>
          <a:stretch>
            <a:fillRect/>
          </a:stretch>
        </p:blipFill>
        <p:spPr>
          <a:xfrm>
            <a:off x="9527671" y="1599960"/>
            <a:ext cx="997378" cy="807876"/>
          </a:xfrm>
          <a:prstGeom prst="rect">
            <a:avLst/>
          </a:prstGeom>
        </p:spPr>
      </p:pic>
      <p:sp>
        <p:nvSpPr>
          <p:cNvPr id="14" name="TextBox 13">
            <a:extLst>
              <a:ext uri="{FF2B5EF4-FFF2-40B4-BE49-F238E27FC236}">
                <a16:creationId xmlns:a16="http://schemas.microsoft.com/office/drawing/2014/main" id="{97D4C04D-8059-810A-7583-9C5B4150CDD9}"/>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9</a:t>
            </a:r>
          </a:p>
        </p:txBody>
      </p:sp>
      <p:pic>
        <p:nvPicPr>
          <p:cNvPr id="2" name="Picture 1" descr="A white circle with colorful text&#10;&#10;AI-generated content may be incorrect.">
            <a:extLst>
              <a:ext uri="{FF2B5EF4-FFF2-40B4-BE49-F238E27FC236}">
                <a16:creationId xmlns:a16="http://schemas.microsoft.com/office/drawing/2014/main" id="{FEFBE1E7-D8FD-07A1-A0F2-0C67D3FC576A}"/>
              </a:ext>
            </a:extLst>
          </p:cNvPr>
          <p:cNvPicPr>
            <a:picLocks noChangeAspect="1"/>
          </p:cNvPicPr>
          <p:nvPr/>
        </p:nvPicPr>
        <p:blipFill>
          <a:blip r:embed="rId14"/>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66107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FD240-B56C-DBB2-F382-0CE6542FBCB1}"/>
            </a:ext>
          </a:extLst>
        </p:cNvPr>
        <p:cNvGrpSpPr/>
        <p:nvPr/>
      </p:nvGrpSpPr>
      <p:grpSpPr>
        <a:xfrm>
          <a:off x="0" y="0"/>
          <a:ext cx="0" cy="0"/>
          <a:chOff x="0" y="0"/>
          <a:chExt cx="0" cy="0"/>
        </a:xfrm>
      </p:grpSpPr>
      <p:pic>
        <p:nvPicPr>
          <p:cNvPr id="2" name="Picture 1" descr="A black and yellow background&#10;&#10;AI-generated content may be incorrect.">
            <a:extLst>
              <a:ext uri="{FF2B5EF4-FFF2-40B4-BE49-F238E27FC236}">
                <a16:creationId xmlns:a16="http://schemas.microsoft.com/office/drawing/2014/main" id="{32213E6C-3637-5ABE-4415-5DF064FD8304}"/>
              </a:ext>
            </a:extLst>
          </p:cNvPr>
          <p:cNvPicPr>
            <a:picLocks noChangeAspect="1"/>
          </p:cNvPicPr>
          <p:nvPr/>
        </p:nvPicPr>
        <p:blipFill>
          <a:blip r:embed="rId2"/>
          <a:srcRect t="13085" b="-3943"/>
          <a:stretch>
            <a:fillRect/>
          </a:stretch>
        </p:blipFill>
        <p:spPr>
          <a:xfrm flipH="1">
            <a:off x="0" y="0"/>
            <a:ext cx="12192000" cy="6717575"/>
          </a:xfrm>
          <a:prstGeom prst="rect">
            <a:avLst/>
          </a:prstGeom>
        </p:spPr>
      </p:pic>
      <p:sp>
        <p:nvSpPr>
          <p:cNvPr id="17" name="Subtitle 2">
            <a:extLst>
              <a:ext uri="{FF2B5EF4-FFF2-40B4-BE49-F238E27FC236}">
                <a16:creationId xmlns:a16="http://schemas.microsoft.com/office/drawing/2014/main" id="{082D6967-9504-425F-0C3C-3820062C40F4}"/>
              </a:ext>
            </a:extLst>
          </p:cNvPr>
          <p:cNvSpPr txBox="1">
            <a:spLocks/>
          </p:cNvSpPr>
          <p:nvPr/>
        </p:nvSpPr>
        <p:spPr>
          <a:xfrm>
            <a:off x="495993" y="1200895"/>
            <a:ext cx="11656251" cy="498787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500" b="1">
                <a:solidFill>
                  <a:srgbClr val="FF521B"/>
                </a:solidFill>
                <a:latin typeface="Calibri" panose="020F0502020204030204" pitchFamily="34" charset="0"/>
                <a:cs typeface="Calibri" panose="020F0502020204030204" pitchFamily="34" charset="0"/>
              </a:rPr>
              <a:t>CALL TO ACTION </a:t>
            </a:r>
          </a:p>
          <a:p>
            <a:pPr lvl="0"/>
            <a:endParaRPr lang="en-GB"/>
          </a:p>
          <a:p>
            <a:pPr lvl="0" algn="l"/>
            <a:r>
              <a:rPr lang="en-GB" sz="3200" b="1">
                <a:solidFill>
                  <a:schemeClr val="bg2">
                    <a:lumMod val="25000"/>
                  </a:schemeClr>
                </a:solidFill>
                <a:latin typeface="Calibri" panose="020F0502020204030204" pitchFamily="34" charset="0"/>
                <a:cs typeface="Calibri" panose="020F0502020204030204" pitchFamily="34" charset="0"/>
              </a:rPr>
              <a:t>This week, everyone pick one thing to try:</a:t>
            </a:r>
          </a:p>
          <a:p>
            <a:pPr marL="457200" lvl="0" indent="-457200" algn="l">
              <a:lnSpc>
                <a:spcPct val="150000"/>
              </a:lnSpc>
              <a:buFont typeface="Arial" panose="020B0604020202020204" pitchFamily="34" charset="0"/>
              <a:buChar char="•"/>
            </a:pPr>
            <a:r>
              <a:rPr lang="en-GB" sz="3200" b="1">
                <a:solidFill>
                  <a:schemeClr val="bg2">
                    <a:lumMod val="25000"/>
                  </a:schemeClr>
                </a:solidFill>
                <a:latin typeface="Calibri" panose="020F0502020204030204" pitchFamily="34" charset="0"/>
                <a:cs typeface="Calibri" panose="020F0502020204030204" pitchFamily="34" charset="0"/>
              </a:rPr>
              <a:t>Say hello </a:t>
            </a:r>
            <a:r>
              <a:rPr lang="en-GB" sz="3200">
                <a:solidFill>
                  <a:schemeClr val="bg2">
                    <a:lumMod val="25000"/>
                  </a:schemeClr>
                </a:solidFill>
                <a:latin typeface="Calibri" panose="020F0502020204030204" pitchFamily="34" charset="0"/>
                <a:cs typeface="Calibri" panose="020F0502020204030204" pitchFamily="34" charset="0"/>
              </a:rPr>
              <a:t>to one person you don’t usually talk to.</a:t>
            </a:r>
          </a:p>
          <a:p>
            <a:pPr marL="457200" lvl="0" indent="-457200" algn="l">
              <a:buFont typeface="Arial" panose="020B0604020202020204" pitchFamily="34" charset="0"/>
              <a:buChar char="•"/>
            </a:pPr>
            <a:r>
              <a:rPr lang="en-GB" sz="3200" b="1">
                <a:solidFill>
                  <a:schemeClr val="bg2">
                    <a:lumMod val="25000"/>
                  </a:schemeClr>
                </a:solidFill>
                <a:latin typeface="Calibri" panose="020F0502020204030204" pitchFamily="34" charset="0"/>
                <a:cs typeface="Calibri" panose="020F0502020204030204" pitchFamily="34" charset="0"/>
              </a:rPr>
              <a:t>Share</a:t>
            </a:r>
            <a:r>
              <a:rPr lang="en-GB" sz="3200">
                <a:solidFill>
                  <a:schemeClr val="bg2">
                    <a:lumMod val="25000"/>
                  </a:schemeClr>
                </a:solidFill>
                <a:latin typeface="Calibri" panose="020F0502020204030204" pitchFamily="34" charset="0"/>
                <a:cs typeface="Calibri" panose="020F0502020204030204" pitchFamily="34" charset="0"/>
              </a:rPr>
              <a:t> a toy, crayon, or turn in a game.</a:t>
            </a:r>
          </a:p>
          <a:p>
            <a:pPr marL="457200" lvl="0" indent="-457200" algn="l">
              <a:buFont typeface="Arial" panose="020B0604020202020204" pitchFamily="34" charset="0"/>
              <a:buChar char="•"/>
            </a:pPr>
            <a:r>
              <a:rPr lang="en-GB" sz="3200" b="1">
                <a:solidFill>
                  <a:schemeClr val="bg2">
                    <a:lumMod val="25000"/>
                  </a:schemeClr>
                </a:solidFill>
                <a:latin typeface="Calibri" panose="020F0502020204030204" pitchFamily="34" charset="0"/>
                <a:cs typeface="Calibri" panose="020F0502020204030204" pitchFamily="34" charset="0"/>
              </a:rPr>
              <a:t>Invite</a:t>
            </a:r>
            <a:r>
              <a:rPr lang="en-GB" sz="3200">
                <a:solidFill>
                  <a:schemeClr val="bg2">
                    <a:lumMod val="25000"/>
                  </a:schemeClr>
                </a:solidFill>
                <a:latin typeface="Calibri" panose="020F0502020204030204" pitchFamily="34" charset="0"/>
                <a:cs typeface="Calibri" panose="020F0502020204030204" pitchFamily="34" charset="0"/>
              </a:rPr>
              <a:t> someone to join your group.</a:t>
            </a:r>
          </a:p>
          <a:p>
            <a:pPr marL="457200" lvl="0" indent="-457200" algn="l">
              <a:buFont typeface="Arial" panose="020B0604020202020204" pitchFamily="34" charset="0"/>
              <a:buChar char="•"/>
            </a:pPr>
            <a:r>
              <a:rPr lang="en-GB" sz="3200">
                <a:solidFill>
                  <a:schemeClr val="bg2">
                    <a:lumMod val="25000"/>
                  </a:schemeClr>
                </a:solidFill>
                <a:latin typeface="Calibri" panose="020F0502020204030204" pitchFamily="34" charset="0"/>
                <a:cs typeface="Calibri" panose="020F0502020204030204" pitchFamily="34" charset="0"/>
              </a:rPr>
              <a:t>Say out loud which one you will try</a:t>
            </a:r>
            <a:r>
              <a:rPr lang="en-GB" sz="3200">
                <a:solidFill>
                  <a:schemeClr val="bg2">
                    <a:lumMod val="25000"/>
                  </a:schemeClr>
                </a:solidFill>
                <a:latin typeface="Rubrik" panose="02000503000000020004" pitchFamily="2" charset="77"/>
              </a:rPr>
              <a:t>.</a:t>
            </a:r>
          </a:p>
          <a:p>
            <a:pPr algn="l">
              <a:lnSpc>
                <a:spcPct val="100000"/>
              </a:lnSpc>
            </a:pPr>
            <a:endParaRPr lang="en-GB" b="1">
              <a:solidFill>
                <a:schemeClr val="bg2">
                  <a:lumMod val="25000"/>
                </a:schemeClr>
              </a:solidFill>
              <a:latin typeface="Rubrik SemiBold" panose="02000503000000020004" pitchFamily="2" charset="77"/>
            </a:endParaRPr>
          </a:p>
        </p:txBody>
      </p:sp>
      <p:pic>
        <p:nvPicPr>
          <p:cNvPr id="13" name="Picture 12">
            <a:extLst>
              <a:ext uri="{FF2B5EF4-FFF2-40B4-BE49-F238E27FC236}">
                <a16:creationId xmlns:a16="http://schemas.microsoft.com/office/drawing/2014/main" id="{4AC086A9-C9B6-B77B-EFE9-5527073BE42A}"/>
              </a:ext>
            </a:extLst>
          </p:cNvPr>
          <p:cNvPicPr>
            <a:picLocks noChangeAspect="1"/>
          </p:cNvPicPr>
          <p:nvPr/>
        </p:nvPicPr>
        <p:blipFill>
          <a:blip r:embed="rId3"/>
          <a:stretch>
            <a:fillRect/>
          </a:stretch>
        </p:blipFill>
        <p:spPr>
          <a:xfrm>
            <a:off x="0" y="6546573"/>
            <a:ext cx="12192000" cy="337929"/>
          </a:xfrm>
          <a:prstGeom prst="rect">
            <a:avLst/>
          </a:prstGeom>
        </p:spPr>
      </p:pic>
      <p:pic>
        <p:nvPicPr>
          <p:cNvPr id="6" name="Picture 5" descr="A yellow text on an orange background&#10;&#10;AI-generated content may be incorrect.">
            <a:extLst>
              <a:ext uri="{FF2B5EF4-FFF2-40B4-BE49-F238E27FC236}">
                <a16:creationId xmlns:a16="http://schemas.microsoft.com/office/drawing/2014/main" id="{D5EBB828-3C30-0347-3371-B91EBB90819F}"/>
              </a:ext>
            </a:extLst>
          </p:cNvPr>
          <p:cNvPicPr>
            <a:picLocks noChangeAspect="1"/>
          </p:cNvPicPr>
          <p:nvPr/>
        </p:nvPicPr>
        <p:blipFill>
          <a:blip r:embed="rId4"/>
          <a:stretch>
            <a:fillRect/>
          </a:stretch>
        </p:blipFill>
        <p:spPr>
          <a:xfrm>
            <a:off x="8703217" y="4107305"/>
            <a:ext cx="3169646" cy="1984199"/>
          </a:xfrm>
          <a:prstGeom prst="rect">
            <a:avLst/>
          </a:prstGeom>
        </p:spPr>
      </p:pic>
      <p:sp>
        <p:nvSpPr>
          <p:cNvPr id="14" name="TextBox 13">
            <a:extLst>
              <a:ext uri="{FF2B5EF4-FFF2-40B4-BE49-F238E27FC236}">
                <a16:creationId xmlns:a16="http://schemas.microsoft.com/office/drawing/2014/main" id="{AEFE1A41-53B7-6652-40CB-2B547079BC35}"/>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10</a:t>
            </a:r>
          </a:p>
        </p:txBody>
      </p:sp>
      <p:pic>
        <p:nvPicPr>
          <p:cNvPr id="4" name="Picture 3" descr="A white circle with colorful text&#10;&#10;AI-generated content may be incorrect.">
            <a:extLst>
              <a:ext uri="{FF2B5EF4-FFF2-40B4-BE49-F238E27FC236}">
                <a16:creationId xmlns:a16="http://schemas.microsoft.com/office/drawing/2014/main" id="{FAF40389-353C-6E33-DF67-8B4D098219A0}"/>
              </a:ext>
            </a:extLst>
          </p:cNvPr>
          <p:cNvPicPr>
            <a:picLocks noChangeAspect="1"/>
          </p:cNvPicPr>
          <p:nvPr/>
        </p:nvPicPr>
        <p:blipFill>
          <a:blip r:embed="rId5"/>
          <a:stretch>
            <a:fillRect/>
          </a:stretch>
        </p:blipFill>
        <p:spPr>
          <a:xfrm>
            <a:off x="10456985" y="158262"/>
            <a:ext cx="1524000" cy="1524000"/>
          </a:xfrm>
          <a:prstGeom prst="rect">
            <a:avLst/>
          </a:prstGeom>
        </p:spPr>
      </p:pic>
      <p:pic>
        <p:nvPicPr>
          <p:cNvPr id="9" name="Picture 8" descr="A pink zigzag line on a black background&#10;&#10;AI-generated content may be incorrect.">
            <a:extLst>
              <a:ext uri="{FF2B5EF4-FFF2-40B4-BE49-F238E27FC236}">
                <a16:creationId xmlns:a16="http://schemas.microsoft.com/office/drawing/2014/main" id="{B84F76AD-14DD-8D99-0686-3FBB2BA13E7A}"/>
              </a:ext>
            </a:extLst>
          </p:cNvPr>
          <p:cNvPicPr>
            <a:picLocks noChangeAspect="1"/>
          </p:cNvPicPr>
          <p:nvPr/>
        </p:nvPicPr>
        <p:blipFill>
          <a:blip r:embed="rId6"/>
          <a:stretch>
            <a:fillRect/>
          </a:stretch>
        </p:blipFill>
        <p:spPr>
          <a:xfrm>
            <a:off x="10038829" y="2572687"/>
            <a:ext cx="1168400" cy="1143000"/>
          </a:xfrm>
          <a:prstGeom prst="rect">
            <a:avLst/>
          </a:prstGeom>
        </p:spPr>
      </p:pic>
    </p:spTree>
    <p:extLst>
      <p:ext uri="{BB962C8B-B14F-4D97-AF65-F5344CB8AC3E}">
        <p14:creationId xmlns:p14="http://schemas.microsoft.com/office/powerpoint/2010/main" val="311912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D7CC-D7F6-372D-1C8F-C48C9FE3FFD3}"/>
            </a:ext>
          </a:extLst>
        </p:cNvPr>
        <p:cNvGrpSpPr/>
        <p:nvPr/>
      </p:nvGrpSpPr>
      <p:grpSpPr>
        <a:xfrm>
          <a:off x="0" y="0"/>
          <a:ext cx="0" cy="0"/>
          <a:chOff x="0" y="0"/>
          <a:chExt cx="0" cy="0"/>
        </a:xfrm>
      </p:grpSpPr>
      <p:pic>
        <p:nvPicPr>
          <p:cNvPr id="11" name="Picture 10" descr="A yellow and black flag&#10;&#10;AI-generated content may be incorrect.">
            <a:extLst>
              <a:ext uri="{FF2B5EF4-FFF2-40B4-BE49-F238E27FC236}">
                <a16:creationId xmlns:a16="http://schemas.microsoft.com/office/drawing/2014/main" id="{229BC466-B016-38F3-C25C-2ABE93A906A6}"/>
              </a:ext>
            </a:extLst>
          </p:cNvPr>
          <p:cNvPicPr>
            <a:picLocks noChangeAspect="1"/>
          </p:cNvPicPr>
          <p:nvPr/>
        </p:nvPicPr>
        <p:blipFill>
          <a:blip r:embed="rId2"/>
          <a:srcRect l="9067" t="29740" r="12233" b="-1"/>
          <a:stretch>
            <a:fillRect/>
          </a:stretch>
        </p:blipFill>
        <p:spPr>
          <a:xfrm>
            <a:off x="0" y="0"/>
            <a:ext cx="12192000" cy="2809461"/>
          </a:xfrm>
          <a:prstGeom prst="rect">
            <a:avLst/>
          </a:prstGeom>
        </p:spPr>
      </p:pic>
      <p:pic>
        <p:nvPicPr>
          <p:cNvPr id="10" name="Picture 9" descr="A close-up of a child smiling&#10;&#10;AI-generated content may be incorrect.">
            <a:extLst>
              <a:ext uri="{FF2B5EF4-FFF2-40B4-BE49-F238E27FC236}">
                <a16:creationId xmlns:a16="http://schemas.microsoft.com/office/drawing/2014/main" id="{0F6685F8-FBBD-193C-C5D0-4A2800048BA5}"/>
              </a:ext>
            </a:extLst>
          </p:cNvPr>
          <p:cNvPicPr>
            <a:picLocks noChangeAspect="1"/>
          </p:cNvPicPr>
          <p:nvPr/>
        </p:nvPicPr>
        <p:blipFill>
          <a:blip r:embed="rId3"/>
          <a:srcRect l="22440" t="-9571" b="9571"/>
          <a:stretch>
            <a:fillRect/>
          </a:stretch>
        </p:blipFill>
        <p:spPr>
          <a:xfrm>
            <a:off x="0" y="1162049"/>
            <a:ext cx="4279900" cy="5440155"/>
          </a:xfrm>
          <a:prstGeom prst="rect">
            <a:avLst/>
          </a:prstGeom>
        </p:spPr>
      </p:pic>
      <p:sp>
        <p:nvSpPr>
          <p:cNvPr id="17" name="Subtitle 2">
            <a:extLst>
              <a:ext uri="{FF2B5EF4-FFF2-40B4-BE49-F238E27FC236}">
                <a16:creationId xmlns:a16="http://schemas.microsoft.com/office/drawing/2014/main" id="{AA2AF8D2-EC40-C865-4BB1-433939303115}"/>
              </a:ext>
            </a:extLst>
          </p:cNvPr>
          <p:cNvSpPr txBox="1">
            <a:spLocks/>
          </p:cNvSpPr>
          <p:nvPr/>
        </p:nvSpPr>
        <p:spPr>
          <a:xfrm>
            <a:off x="4839393" y="1971728"/>
            <a:ext cx="6529836" cy="4987872"/>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500" b="1" dirty="0">
                <a:solidFill>
                  <a:srgbClr val="FF521B"/>
                </a:solidFill>
                <a:latin typeface="Calibri"/>
                <a:ea typeface="Calibri"/>
                <a:cs typeface="Calibri"/>
              </a:rPr>
              <a:t>CLOSING</a:t>
            </a:r>
            <a:r>
              <a:rPr lang="en-GB" sz="3500" b="1" dirty="0">
                <a:solidFill>
                  <a:srgbClr val="FF521B"/>
                </a:solidFill>
                <a:latin typeface="Rubrik SemiBold"/>
              </a:rPr>
              <a:t> </a:t>
            </a:r>
          </a:p>
          <a:p>
            <a:endParaRPr lang="en-GB" dirty="0"/>
          </a:p>
          <a:p>
            <a:pPr algn="l"/>
            <a:r>
              <a:rPr lang="en-GB" sz="2800" dirty="0"/>
              <a:t>Remember Maya and Ben. Small, friendly actions make big changes. If each of us does one kind thing, our classroom and playground will be a place where everyone feels they belong. Thank you.</a:t>
            </a:r>
          </a:p>
          <a:p>
            <a:pPr marL="16510" algn="l">
              <a:lnSpc>
                <a:spcPct val="100000"/>
              </a:lnSpc>
              <a:spcBef>
                <a:spcPts val="600"/>
              </a:spcBef>
            </a:pPr>
            <a:endParaRPr lang="en-GB" sz="2800" b="1" dirty="0">
              <a:solidFill>
                <a:schemeClr val="bg2">
                  <a:lumMod val="25000"/>
                </a:schemeClr>
              </a:solidFill>
              <a:latin typeface="Calibri"/>
              <a:ea typeface="Calibri"/>
              <a:cs typeface="Calibri"/>
            </a:endParaRPr>
          </a:p>
          <a:p>
            <a:pPr marL="16510" lvl="0" algn="l">
              <a:lnSpc>
                <a:spcPct val="100000"/>
              </a:lnSpc>
              <a:spcBef>
                <a:spcPts val="600"/>
              </a:spcBef>
            </a:pPr>
            <a:r>
              <a:rPr lang="en-GB" sz="2800" b="1" dirty="0">
                <a:solidFill>
                  <a:schemeClr val="bg2">
                    <a:lumMod val="25000"/>
                  </a:schemeClr>
                </a:solidFill>
                <a:latin typeface="Calibri"/>
                <a:ea typeface="Calibri"/>
                <a:cs typeface="Calibri"/>
              </a:rPr>
              <a:t>Thank you!</a:t>
            </a:r>
            <a:endParaRPr lang="en-GB" dirty="0">
              <a:solidFill>
                <a:schemeClr val="bg2">
                  <a:lumMod val="25000"/>
                </a:schemeClr>
              </a:solidFill>
              <a:ea typeface="Calibri"/>
              <a:cs typeface="Calibri"/>
            </a:endParaRPr>
          </a:p>
          <a:p>
            <a:pPr algn="l">
              <a:lnSpc>
                <a:spcPct val="100000"/>
              </a:lnSpc>
            </a:pPr>
            <a:endParaRPr lang="en-GB" b="1" dirty="0">
              <a:solidFill>
                <a:schemeClr val="bg2">
                  <a:lumMod val="25000"/>
                </a:schemeClr>
              </a:solidFill>
              <a:latin typeface="Rubrik SemiBold" panose="02000503000000020004" pitchFamily="2" charset="77"/>
            </a:endParaRPr>
          </a:p>
        </p:txBody>
      </p:sp>
      <p:pic>
        <p:nvPicPr>
          <p:cNvPr id="13" name="Picture 12">
            <a:extLst>
              <a:ext uri="{FF2B5EF4-FFF2-40B4-BE49-F238E27FC236}">
                <a16:creationId xmlns:a16="http://schemas.microsoft.com/office/drawing/2014/main" id="{A43A0EE6-B7A3-6E1E-5BDD-DCE4EBD72FA1}"/>
              </a:ext>
            </a:extLst>
          </p:cNvPr>
          <p:cNvPicPr>
            <a:picLocks noChangeAspect="1"/>
          </p:cNvPicPr>
          <p:nvPr/>
        </p:nvPicPr>
        <p:blipFill>
          <a:blip r:embed="rId4"/>
          <a:stretch>
            <a:fillRect/>
          </a:stretch>
        </p:blipFill>
        <p:spPr>
          <a:xfrm>
            <a:off x="0" y="6546573"/>
            <a:ext cx="12192000" cy="337929"/>
          </a:xfrm>
          <a:prstGeom prst="rect">
            <a:avLst/>
          </a:prstGeom>
        </p:spPr>
      </p:pic>
      <p:pic>
        <p:nvPicPr>
          <p:cNvPr id="6" name="Picture 5" descr="A yellow text on an orange background&#10;&#10;AI-generated content may be incorrect.">
            <a:extLst>
              <a:ext uri="{FF2B5EF4-FFF2-40B4-BE49-F238E27FC236}">
                <a16:creationId xmlns:a16="http://schemas.microsoft.com/office/drawing/2014/main" id="{C30CF4EE-391C-236E-0CD0-10E48AAB0B1F}"/>
              </a:ext>
            </a:extLst>
          </p:cNvPr>
          <p:cNvPicPr>
            <a:picLocks noChangeAspect="1"/>
          </p:cNvPicPr>
          <p:nvPr/>
        </p:nvPicPr>
        <p:blipFill>
          <a:blip r:embed="rId5"/>
          <a:stretch>
            <a:fillRect/>
          </a:stretch>
        </p:blipFill>
        <p:spPr>
          <a:xfrm>
            <a:off x="760097" y="395906"/>
            <a:ext cx="3169646" cy="198419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46D3B9E1-73FD-D195-D64A-3C9C9BAA5836}"/>
              </a:ext>
            </a:extLst>
          </p:cNvPr>
          <p:cNvPicPr>
            <a:picLocks noChangeAspect="1"/>
          </p:cNvPicPr>
          <p:nvPr/>
        </p:nvPicPr>
        <p:blipFill>
          <a:blip r:embed="rId6"/>
          <a:stretch>
            <a:fillRect/>
          </a:stretch>
        </p:blipFill>
        <p:spPr>
          <a:xfrm>
            <a:off x="8981363" y="633302"/>
            <a:ext cx="997378" cy="807876"/>
          </a:xfrm>
          <a:prstGeom prst="rect">
            <a:avLst/>
          </a:prstGeom>
        </p:spPr>
      </p:pic>
      <p:sp>
        <p:nvSpPr>
          <p:cNvPr id="14" name="TextBox 13">
            <a:extLst>
              <a:ext uri="{FF2B5EF4-FFF2-40B4-BE49-F238E27FC236}">
                <a16:creationId xmlns:a16="http://schemas.microsoft.com/office/drawing/2014/main" id="{6A7777CC-C719-0B5F-0EDD-4793368712C8}"/>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11</a:t>
            </a:r>
          </a:p>
        </p:txBody>
      </p:sp>
      <p:pic>
        <p:nvPicPr>
          <p:cNvPr id="15" name="Picture 14" descr="A yellow lines on a black background&#10;&#10;AI-generated content may be incorrect.">
            <a:extLst>
              <a:ext uri="{FF2B5EF4-FFF2-40B4-BE49-F238E27FC236}">
                <a16:creationId xmlns:a16="http://schemas.microsoft.com/office/drawing/2014/main" id="{905D1E9C-6DD6-B4EA-38C3-8595F2863B30}"/>
              </a:ext>
            </a:extLst>
          </p:cNvPr>
          <p:cNvPicPr>
            <a:picLocks noChangeAspect="1"/>
          </p:cNvPicPr>
          <p:nvPr/>
        </p:nvPicPr>
        <p:blipFill>
          <a:blip r:embed="rId7"/>
          <a:stretch>
            <a:fillRect/>
          </a:stretch>
        </p:blipFill>
        <p:spPr>
          <a:xfrm rot="19574025">
            <a:off x="4159251" y="1054100"/>
            <a:ext cx="885825" cy="914400"/>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5F2E5FE8-DF90-FB2D-549C-AACCA9237A53}"/>
              </a:ext>
            </a:extLst>
          </p:cNvPr>
          <p:cNvPicPr>
            <a:picLocks noChangeAspect="1"/>
          </p:cNvPicPr>
          <p:nvPr/>
        </p:nvPicPr>
        <p:blipFill>
          <a:blip r:embed="rId8"/>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15436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6FCA9-463E-3138-4C9B-97813793F95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4AEC258-BD36-CB95-95D8-6CFD1990602C}"/>
              </a:ext>
            </a:extLst>
          </p:cNvPr>
          <p:cNvPicPr>
            <a:picLocks noChangeAspect="1"/>
          </p:cNvPicPr>
          <p:nvPr/>
        </p:nvPicPr>
        <p:blipFill>
          <a:blip r:embed="rId3"/>
          <a:stretch>
            <a:fillRect/>
          </a:stretch>
        </p:blipFill>
        <p:spPr>
          <a:xfrm>
            <a:off x="0" y="6546573"/>
            <a:ext cx="12192000" cy="337929"/>
          </a:xfrm>
          <a:prstGeom prst="rect">
            <a:avLst/>
          </a:prstGeom>
        </p:spPr>
      </p:pic>
      <p:pic>
        <p:nvPicPr>
          <p:cNvPr id="12" name="Picture 11" descr="A green circle with black background&#10;&#10;AI-generated content may be incorrect.">
            <a:extLst>
              <a:ext uri="{FF2B5EF4-FFF2-40B4-BE49-F238E27FC236}">
                <a16:creationId xmlns:a16="http://schemas.microsoft.com/office/drawing/2014/main" id="{4E299BFE-A1FC-6F05-C49D-00A42A765E44}"/>
              </a:ext>
            </a:extLst>
          </p:cNvPr>
          <p:cNvPicPr>
            <a:picLocks noChangeAspect="1"/>
          </p:cNvPicPr>
          <p:nvPr/>
        </p:nvPicPr>
        <p:blipFill>
          <a:blip r:embed="rId4"/>
          <a:srcRect r="51735" b="24781"/>
          <a:stretch>
            <a:fillRect/>
          </a:stretch>
        </p:blipFill>
        <p:spPr>
          <a:xfrm>
            <a:off x="9611415" y="3008243"/>
            <a:ext cx="2580585" cy="3849757"/>
          </a:xfrm>
          <a:prstGeom prst="rect">
            <a:avLst/>
          </a:prstGeom>
        </p:spPr>
      </p:pic>
      <p:pic>
        <p:nvPicPr>
          <p:cNvPr id="5" name="Picture 4" descr="A child holding a sign&#10;&#10;AI-generated content may be incorrect.">
            <a:extLst>
              <a:ext uri="{FF2B5EF4-FFF2-40B4-BE49-F238E27FC236}">
                <a16:creationId xmlns:a16="http://schemas.microsoft.com/office/drawing/2014/main" id="{38BD020F-086A-932D-F80C-D9B4B6940325}"/>
              </a:ext>
            </a:extLst>
          </p:cNvPr>
          <p:cNvPicPr>
            <a:picLocks noChangeAspect="1"/>
          </p:cNvPicPr>
          <p:nvPr/>
        </p:nvPicPr>
        <p:blipFill>
          <a:blip r:embed="rId5"/>
          <a:srcRect r="28090" b="8914"/>
          <a:stretch>
            <a:fillRect/>
          </a:stretch>
        </p:blipFill>
        <p:spPr>
          <a:xfrm>
            <a:off x="9333187" y="2777025"/>
            <a:ext cx="2858813" cy="4080975"/>
          </a:xfrm>
          <a:prstGeom prst="rect">
            <a:avLst/>
          </a:prstGeom>
        </p:spPr>
      </p:pic>
      <p:pic>
        <p:nvPicPr>
          <p:cNvPr id="4" name="Picture 3" descr="A yellow and black flag&#10;&#10;AI-generated content may be incorrect.">
            <a:extLst>
              <a:ext uri="{FF2B5EF4-FFF2-40B4-BE49-F238E27FC236}">
                <a16:creationId xmlns:a16="http://schemas.microsoft.com/office/drawing/2014/main" id="{1EAACA28-2239-76A5-3CAB-CC3C6AD11CA4}"/>
              </a:ext>
            </a:extLst>
          </p:cNvPr>
          <p:cNvPicPr>
            <a:picLocks noChangeAspect="1"/>
          </p:cNvPicPr>
          <p:nvPr/>
        </p:nvPicPr>
        <p:blipFill>
          <a:blip r:embed="rId6"/>
          <a:srcRect t="18472"/>
          <a:stretch>
            <a:fillRect/>
          </a:stretch>
        </p:blipFill>
        <p:spPr>
          <a:xfrm>
            <a:off x="0" y="0"/>
            <a:ext cx="12192000" cy="2451651"/>
          </a:xfrm>
          <a:prstGeom prst="rect">
            <a:avLst/>
          </a:prstGeom>
        </p:spPr>
      </p:pic>
      <p:sp>
        <p:nvSpPr>
          <p:cNvPr id="17" name="Subtitle 2">
            <a:extLst>
              <a:ext uri="{FF2B5EF4-FFF2-40B4-BE49-F238E27FC236}">
                <a16:creationId xmlns:a16="http://schemas.microsoft.com/office/drawing/2014/main" id="{C959BA8C-A4B0-D431-9D0E-6E7577313972}"/>
              </a:ext>
            </a:extLst>
          </p:cNvPr>
          <p:cNvSpPr txBox="1">
            <a:spLocks/>
          </p:cNvSpPr>
          <p:nvPr/>
        </p:nvSpPr>
        <p:spPr>
          <a:xfrm>
            <a:off x="456240" y="1108128"/>
            <a:ext cx="12038818" cy="574987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endParaRPr lang="en-GB" sz="7200" b="1">
              <a:solidFill>
                <a:schemeClr val="tx1">
                  <a:lumMod val="75000"/>
                  <a:lumOff val="25000"/>
                </a:schemeClr>
              </a:solidFill>
              <a:latin typeface="Calibri" panose="020F0502020204030204" pitchFamily="34" charset="0"/>
              <a:cs typeface="Calibri" panose="020F0502020204030204" pitchFamily="34" charset="0"/>
            </a:endParaRPr>
          </a:p>
          <a:p>
            <a:pPr algn="l">
              <a:lnSpc>
                <a:spcPct val="120000"/>
              </a:lnSpc>
            </a:pPr>
            <a:r>
              <a:rPr lang="en-GB" sz="7200" b="1">
                <a:solidFill>
                  <a:schemeClr val="tx1">
                    <a:lumMod val="75000"/>
                    <a:lumOff val="25000"/>
                  </a:schemeClr>
                </a:solidFill>
                <a:latin typeface="Calibri" panose="020F0502020204030204" pitchFamily="34" charset="0"/>
                <a:cs typeface="Calibri" panose="020F0502020204030204" pitchFamily="34" charset="0"/>
              </a:rPr>
              <a:t>Hello and welcome:</a:t>
            </a:r>
          </a:p>
          <a:p>
            <a:pPr algn="l">
              <a:lnSpc>
                <a:spcPct val="100000"/>
              </a:lnSpc>
            </a:pPr>
            <a:endParaRPr lang="en-GB" sz="6400" b="1">
              <a:solidFill>
                <a:schemeClr val="bg2">
                  <a:lumMod val="25000"/>
                </a:schemeClr>
              </a:solidFill>
              <a:latin typeface="Rubrik SemiBold" panose="02000503000000020004" pitchFamily="2" charset="77"/>
            </a:endParaRPr>
          </a:p>
          <a:p>
            <a:pPr algn="l">
              <a:lnSpc>
                <a:spcPct val="100000"/>
              </a:lnSpc>
            </a:pPr>
            <a:endParaRPr lang="en-GB" b="1">
              <a:solidFill>
                <a:schemeClr val="bg2">
                  <a:lumMod val="25000"/>
                </a:schemeClr>
              </a:solidFill>
              <a:latin typeface="Rubrik SemiBold" panose="02000503000000020004" pitchFamily="2" charset="77"/>
            </a:endParaRPr>
          </a:p>
        </p:txBody>
      </p:sp>
      <p:pic>
        <p:nvPicPr>
          <p:cNvPr id="21" name="Picture 20">
            <a:extLst>
              <a:ext uri="{FF2B5EF4-FFF2-40B4-BE49-F238E27FC236}">
                <a16:creationId xmlns:a16="http://schemas.microsoft.com/office/drawing/2014/main" id="{E23540AB-EE72-AB46-9220-2911A2FF576C}"/>
              </a:ext>
            </a:extLst>
          </p:cNvPr>
          <p:cNvPicPr>
            <a:picLocks noChangeAspect="1"/>
          </p:cNvPicPr>
          <p:nvPr/>
        </p:nvPicPr>
        <p:blipFill>
          <a:blip r:embed="rId7"/>
          <a:stretch>
            <a:fillRect/>
          </a:stretch>
        </p:blipFill>
        <p:spPr>
          <a:xfrm>
            <a:off x="8310212" y="387870"/>
            <a:ext cx="1168400" cy="1143000"/>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25013E95-48FD-1526-2E6B-C81D25DC7408}"/>
              </a:ext>
            </a:extLst>
          </p:cNvPr>
          <p:cNvPicPr>
            <a:picLocks noChangeAspect="1"/>
          </p:cNvPicPr>
          <p:nvPr/>
        </p:nvPicPr>
        <p:blipFill>
          <a:blip r:embed="rId8"/>
          <a:stretch>
            <a:fillRect/>
          </a:stretch>
        </p:blipFill>
        <p:spPr>
          <a:xfrm>
            <a:off x="9615874" y="3532605"/>
            <a:ext cx="997378" cy="807876"/>
          </a:xfrm>
          <a:prstGeom prst="rect">
            <a:avLst/>
          </a:prstGeom>
        </p:spPr>
      </p:pic>
      <p:sp>
        <p:nvSpPr>
          <p:cNvPr id="14" name="TextBox 13">
            <a:extLst>
              <a:ext uri="{FF2B5EF4-FFF2-40B4-BE49-F238E27FC236}">
                <a16:creationId xmlns:a16="http://schemas.microsoft.com/office/drawing/2014/main" id="{2371C8A5-83B5-2CD0-952F-9ABBD5E47A39}"/>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1</a:t>
            </a:r>
          </a:p>
        </p:txBody>
      </p:sp>
      <p:pic>
        <p:nvPicPr>
          <p:cNvPr id="8" name="Picture 7" descr="A white circle with colorful text&#10;&#10;AI-generated content may be incorrect.">
            <a:extLst>
              <a:ext uri="{FF2B5EF4-FFF2-40B4-BE49-F238E27FC236}">
                <a16:creationId xmlns:a16="http://schemas.microsoft.com/office/drawing/2014/main" id="{0870AC13-8336-E56F-D305-F15F6C2F90A2}"/>
              </a:ext>
            </a:extLst>
          </p:cNvPr>
          <p:cNvPicPr>
            <a:picLocks noChangeAspect="1"/>
          </p:cNvPicPr>
          <p:nvPr/>
        </p:nvPicPr>
        <p:blipFill>
          <a:blip r:embed="rId9"/>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22875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618B0-10EB-12EC-9309-5CC18B977A3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2B81AC7-CF61-206B-2443-54A661F0383E}"/>
              </a:ext>
            </a:extLst>
          </p:cNvPr>
          <p:cNvPicPr>
            <a:picLocks noChangeAspect="1"/>
          </p:cNvPicPr>
          <p:nvPr/>
        </p:nvPicPr>
        <p:blipFill>
          <a:blip r:embed="rId2"/>
          <a:stretch>
            <a:fillRect/>
          </a:stretch>
        </p:blipFill>
        <p:spPr>
          <a:xfrm>
            <a:off x="0" y="-1"/>
            <a:ext cx="12192000" cy="2060251"/>
          </a:xfrm>
          <a:prstGeom prst="rect">
            <a:avLst/>
          </a:prstGeom>
        </p:spPr>
      </p:pic>
      <p:sp>
        <p:nvSpPr>
          <p:cNvPr id="17" name="Subtitle 2">
            <a:extLst>
              <a:ext uri="{FF2B5EF4-FFF2-40B4-BE49-F238E27FC236}">
                <a16:creationId xmlns:a16="http://schemas.microsoft.com/office/drawing/2014/main" id="{9C2CE0E0-F9F3-5279-C353-FC0A8EE9C608}"/>
              </a:ext>
            </a:extLst>
          </p:cNvPr>
          <p:cNvSpPr txBox="1">
            <a:spLocks/>
          </p:cNvSpPr>
          <p:nvPr/>
        </p:nvSpPr>
        <p:spPr>
          <a:xfrm>
            <a:off x="665076" y="2936928"/>
            <a:ext cx="8478924" cy="326508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600"/>
              </a:spcBef>
            </a:pPr>
            <a:r>
              <a:rPr lang="en-GB" sz="3000">
                <a:solidFill>
                  <a:schemeClr val="tx1">
                    <a:lumMod val="75000"/>
                    <a:lumOff val="25000"/>
                  </a:schemeClr>
                </a:solidFill>
                <a:latin typeface="Calibri" panose="020F0502020204030204" pitchFamily="34" charset="0"/>
                <a:cs typeface="Calibri" panose="020F0502020204030204" pitchFamily="34" charset="0"/>
              </a:rPr>
              <a:t>Today’s assembly has been inspired by Place2Be’s Children’s Mental Health Week. The theme this year is </a:t>
            </a:r>
            <a:r>
              <a:rPr lang="en-GB" sz="3000" b="1">
                <a:solidFill>
                  <a:srgbClr val="FF521B"/>
                </a:solidFill>
                <a:latin typeface="Calibri" panose="020F0502020204030204" pitchFamily="34" charset="0"/>
                <a:cs typeface="Calibri" panose="020F0502020204030204" pitchFamily="34" charset="0"/>
              </a:rPr>
              <a:t>‘</a:t>
            </a:r>
            <a:r>
              <a:rPr lang="en-GB" sz="3500" b="1">
                <a:solidFill>
                  <a:srgbClr val="FF521B"/>
                </a:solidFill>
                <a:latin typeface="Calibri" panose="020F0502020204030204" pitchFamily="34" charset="0"/>
                <a:cs typeface="Calibri" panose="020F0502020204030204" pitchFamily="34" charset="0"/>
              </a:rPr>
              <a:t>This is My Place</a:t>
            </a:r>
            <a:r>
              <a:rPr lang="en-GB" sz="3000" b="1">
                <a:solidFill>
                  <a:srgbClr val="FF521B"/>
                </a:solidFill>
                <a:latin typeface="Calibri" panose="020F0502020204030204" pitchFamily="34" charset="0"/>
                <a:cs typeface="Calibri" panose="020F0502020204030204" pitchFamily="34" charset="0"/>
              </a:rPr>
              <a:t>’ </a:t>
            </a:r>
            <a:r>
              <a:rPr lang="en-GB" sz="3000">
                <a:solidFill>
                  <a:schemeClr val="tx1">
                    <a:lumMod val="75000"/>
                    <a:lumOff val="25000"/>
                  </a:schemeClr>
                </a:solidFill>
                <a:latin typeface="Calibri" panose="020F0502020204030204" pitchFamily="34" charset="0"/>
                <a:cs typeface="Calibri" panose="020F0502020204030204" pitchFamily="34" charset="0"/>
              </a:rPr>
              <a:t>which is based around belonging and how we can feel a sense of belonging and help others feel like they belong. </a:t>
            </a:r>
          </a:p>
        </p:txBody>
      </p:sp>
      <p:pic>
        <p:nvPicPr>
          <p:cNvPr id="6" name="Picture 5" descr="A yellow text on an orange background&#10;&#10;AI-generated content may be incorrect.">
            <a:extLst>
              <a:ext uri="{FF2B5EF4-FFF2-40B4-BE49-F238E27FC236}">
                <a16:creationId xmlns:a16="http://schemas.microsoft.com/office/drawing/2014/main" id="{547EDFB6-1A36-2CAD-EE0C-990A33B1D552}"/>
              </a:ext>
            </a:extLst>
          </p:cNvPr>
          <p:cNvPicPr>
            <a:picLocks noChangeAspect="1"/>
          </p:cNvPicPr>
          <p:nvPr/>
        </p:nvPicPr>
        <p:blipFill>
          <a:blip r:embed="rId3"/>
          <a:stretch>
            <a:fillRect/>
          </a:stretch>
        </p:blipFill>
        <p:spPr>
          <a:xfrm>
            <a:off x="1095819" y="430693"/>
            <a:ext cx="3169646" cy="198419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90E4EC57-E851-D4C7-5B53-95BDB9F47921}"/>
              </a:ext>
            </a:extLst>
          </p:cNvPr>
          <p:cNvPicPr>
            <a:picLocks noChangeAspect="1"/>
          </p:cNvPicPr>
          <p:nvPr/>
        </p:nvPicPr>
        <p:blipFill>
          <a:blip r:embed="rId4"/>
          <a:stretch>
            <a:fillRect/>
          </a:stretch>
        </p:blipFill>
        <p:spPr>
          <a:xfrm>
            <a:off x="3946139" y="558962"/>
            <a:ext cx="1270000" cy="1028700"/>
          </a:xfrm>
          <a:prstGeom prst="rect">
            <a:avLst/>
          </a:prstGeom>
        </p:spPr>
      </p:pic>
      <p:pic>
        <p:nvPicPr>
          <p:cNvPr id="11" name="Picture 10">
            <a:extLst>
              <a:ext uri="{FF2B5EF4-FFF2-40B4-BE49-F238E27FC236}">
                <a16:creationId xmlns:a16="http://schemas.microsoft.com/office/drawing/2014/main" id="{093BACBB-5D24-AB96-472F-5C8AFE5BFCA9}"/>
              </a:ext>
            </a:extLst>
          </p:cNvPr>
          <p:cNvPicPr>
            <a:picLocks noChangeAspect="1"/>
          </p:cNvPicPr>
          <p:nvPr/>
        </p:nvPicPr>
        <p:blipFill>
          <a:blip r:embed="rId5"/>
          <a:stretch>
            <a:fillRect/>
          </a:stretch>
        </p:blipFill>
        <p:spPr>
          <a:xfrm>
            <a:off x="10316522" y="5234609"/>
            <a:ext cx="947824" cy="1237974"/>
          </a:xfrm>
          <a:prstGeom prst="rect">
            <a:avLst/>
          </a:prstGeom>
        </p:spPr>
      </p:pic>
      <p:pic>
        <p:nvPicPr>
          <p:cNvPr id="24" name="Picture 23" descr="A group of children working in a classroom&#10;&#10;AI-generated content may be incorrect.">
            <a:extLst>
              <a:ext uri="{FF2B5EF4-FFF2-40B4-BE49-F238E27FC236}">
                <a16:creationId xmlns:a16="http://schemas.microsoft.com/office/drawing/2014/main" id="{D3499FBC-FF65-814A-725D-1B6EF69295D0}"/>
              </a:ext>
            </a:extLst>
          </p:cNvPr>
          <p:cNvPicPr>
            <a:picLocks noChangeAspect="1"/>
          </p:cNvPicPr>
          <p:nvPr/>
        </p:nvPicPr>
        <p:blipFill>
          <a:blip r:embed="rId6"/>
          <a:stretch>
            <a:fillRect/>
          </a:stretch>
        </p:blipFill>
        <p:spPr>
          <a:xfrm>
            <a:off x="8585200" y="372548"/>
            <a:ext cx="2971138" cy="2899372"/>
          </a:xfrm>
          <a:prstGeom prst="rect">
            <a:avLst/>
          </a:prstGeom>
        </p:spPr>
      </p:pic>
      <p:pic>
        <p:nvPicPr>
          <p:cNvPr id="25" name="Picture 24">
            <a:extLst>
              <a:ext uri="{FF2B5EF4-FFF2-40B4-BE49-F238E27FC236}">
                <a16:creationId xmlns:a16="http://schemas.microsoft.com/office/drawing/2014/main" id="{0D6A1F60-74B5-CE71-ACED-064316D7267B}"/>
              </a:ext>
            </a:extLst>
          </p:cNvPr>
          <p:cNvPicPr>
            <a:picLocks noChangeAspect="1"/>
          </p:cNvPicPr>
          <p:nvPr/>
        </p:nvPicPr>
        <p:blipFill>
          <a:blip r:embed="rId7"/>
          <a:stretch>
            <a:fillRect/>
          </a:stretch>
        </p:blipFill>
        <p:spPr>
          <a:xfrm>
            <a:off x="0" y="6546573"/>
            <a:ext cx="12192000" cy="337929"/>
          </a:xfrm>
          <a:prstGeom prst="rect">
            <a:avLst/>
          </a:prstGeom>
        </p:spPr>
      </p:pic>
      <p:sp>
        <p:nvSpPr>
          <p:cNvPr id="26" name="TextBox 25">
            <a:extLst>
              <a:ext uri="{FF2B5EF4-FFF2-40B4-BE49-F238E27FC236}">
                <a16:creationId xmlns:a16="http://schemas.microsoft.com/office/drawing/2014/main" id="{1D91778B-A0C8-8B86-758D-C4A5F58669F4}"/>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2</a:t>
            </a:r>
          </a:p>
        </p:txBody>
      </p:sp>
      <p:pic>
        <p:nvPicPr>
          <p:cNvPr id="2" name="Picture 1" descr="A white circle with colorful text&#10;&#10;AI-generated content may be incorrect.">
            <a:extLst>
              <a:ext uri="{FF2B5EF4-FFF2-40B4-BE49-F238E27FC236}">
                <a16:creationId xmlns:a16="http://schemas.microsoft.com/office/drawing/2014/main" id="{07C673A2-EEDC-A945-CE66-9B4F32925695}"/>
              </a:ext>
            </a:extLst>
          </p:cNvPr>
          <p:cNvPicPr>
            <a:picLocks noChangeAspect="1"/>
          </p:cNvPicPr>
          <p:nvPr/>
        </p:nvPicPr>
        <p:blipFill>
          <a:blip r:embed="rId8"/>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44291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E077-830D-9424-9508-CDA8B4921438}"/>
            </a:ext>
          </a:extLst>
        </p:cNvPr>
        <p:cNvGrpSpPr/>
        <p:nvPr/>
      </p:nvGrpSpPr>
      <p:grpSpPr>
        <a:xfrm>
          <a:off x="0" y="0"/>
          <a:ext cx="0" cy="0"/>
          <a:chOff x="0" y="0"/>
          <a:chExt cx="0" cy="0"/>
        </a:xfrm>
      </p:grpSpPr>
      <p:pic>
        <p:nvPicPr>
          <p:cNvPr id="23" name="Picture 22" descr="A yellow circle with black background&#10;&#10;AI-generated content may be incorrect.">
            <a:extLst>
              <a:ext uri="{FF2B5EF4-FFF2-40B4-BE49-F238E27FC236}">
                <a16:creationId xmlns:a16="http://schemas.microsoft.com/office/drawing/2014/main" id="{F9DA057B-E44D-1FCD-8123-F1391BB440E0}"/>
              </a:ext>
            </a:extLst>
          </p:cNvPr>
          <p:cNvPicPr>
            <a:picLocks noChangeAspect="1"/>
          </p:cNvPicPr>
          <p:nvPr/>
        </p:nvPicPr>
        <p:blipFill>
          <a:blip r:embed="rId3"/>
          <a:srcRect r="29180" b="12779"/>
          <a:stretch>
            <a:fillRect/>
          </a:stretch>
        </p:blipFill>
        <p:spPr>
          <a:xfrm>
            <a:off x="8405468" y="2393950"/>
            <a:ext cx="3786532" cy="4464050"/>
          </a:xfrm>
          <a:prstGeom prst="rect">
            <a:avLst/>
          </a:prstGeom>
        </p:spPr>
      </p:pic>
      <p:pic>
        <p:nvPicPr>
          <p:cNvPr id="7" name="Picture 6" descr="A black and purple background&#10;&#10;AI-generated content may be incorrect.">
            <a:extLst>
              <a:ext uri="{FF2B5EF4-FFF2-40B4-BE49-F238E27FC236}">
                <a16:creationId xmlns:a16="http://schemas.microsoft.com/office/drawing/2014/main" id="{352CE902-B128-0DF0-2B5D-76AB81387BB1}"/>
              </a:ext>
            </a:extLst>
          </p:cNvPr>
          <p:cNvPicPr>
            <a:picLocks noChangeAspect="1"/>
          </p:cNvPicPr>
          <p:nvPr/>
        </p:nvPicPr>
        <p:blipFill>
          <a:blip r:embed="rId4"/>
          <a:stretch>
            <a:fillRect/>
          </a:stretch>
        </p:blipFill>
        <p:spPr>
          <a:xfrm>
            <a:off x="-1" y="-1"/>
            <a:ext cx="12192001" cy="2054087"/>
          </a:xfrm>
          <a:prstGeom prst="rect">
            <a:avLst/>
          </a:prstGeom>
        </p:spPr>
      </p:pic>
      <p:pic>
        <p:nvPicPr>
          <p:cNvPr id="10" name="Picture 9" descr="A blue rectangle with black border&#10;&#10;AI-generated content may be incorrect.">
            <a:extLst>
              <a:ext uri="{FF2B5EF4-FFF2-40B4-BE49-F238E27FC236}">
                <a16:creationId xmlns:a16="http://schemas.microsoft.com/office/drawing/2014/main" id="{ADA37C36-61BF-D496-BAD2-2D3161815BC4}"/>
              </a:ext>
            </a:extLst>
          </p:cNvPr>
          <p:cNvPicPr>
            <a:picLocks noChangeAspect="1"/>
          </p:cNvPicPr>
          <p:nvPr/>
        </p:nvPicPr>
        <p:blipFill>
          <a:blip r:embed="rId5"/>
          <a:stretch>
            <a:fillRect/>
          </a:stretch>
        </p:blipFill>
        <p:spPr>
          <a:xfrm>
            <a:off x="541406" y="1659780"/>
            <a:ext cx="6654524" cy="2650435"/>
          </a:xfrm>
          <a:prstGeom prst="rect">
            <a:avLst/>
          </a:prstGeom>
        </p:spPr>
      </p:pic>
      <p:pic>
        <p:nvPicPr>
          <p:cNvPr id="13" name="Picture 12">
            <a:extLst>
              <a:ext uri="{FF2B5EF4-FFF2-40B4-BE49-F238E27FC236}">
                <a16:creationId xmlns:a16="http://schemas.microsoft.com/office/drawing/2014/main" id="{39EFB648-C93A-26DE-6786-043688DC6AD8}"/>
              </a:ext>
            </a:extLst>
          </p:cNvPr>
          <p:cNvPicPr>
            <a:picLocks noChangeAspect="1"/>
          </p:cNvPicPr>
          <p:nvPr/>
        </p:nvPicPr>
        <p:blipFill>
          <a:blip r:embed="rId6"/>
          <a:stretch>
            <a:fillRect/>
          </a:stretch>
        </p:blipFill>
        <p:spPr>
          <a:xfrm>
            <a:off x="0" y="6546573"/>
            <a:ext cx="12192000" cy="337929"/>
          </a:xfrm>
          <a:prstGeom prst="rect">
            <a:avLst/>
          </a:prstGeom>
        </p:spPr>
      </p:pic>
      <p:sp>
        <p:nvSpPr>
          <p:cNvPr id="17" name="Subtitle 2">
            <a:extLst>
              <a:ext uri="{FF2B5EF4-FFF2-40B4-BE49-F238E27FC236}">
                <a16:creationId xmlns:a16="http://schemas.microsoft.com/office/drawing/2014/main" id="{91A210D2-AF80-F0A5-51E0-F3825A0A44DD}"/>
              </a:ext>
            </a:extLst>
          </p:cNvPr>
          <p:cNvSpPr txBox="1">
            <a:spLocks/>
          </p:cNvSpPr>
          <p:nvPr/>
        </p:nvSpPr>
        <p:spPr>
          <a:xfrm>
            <a:off x="1031297" y="2126808"/>
            <a:ext cx="6315621" cy="235069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5000" b="1">
                <a:solidFill>
                  <a:srgbClr val="FFF521"/>
                </a:solidFill>
                <a:latin typeface="Calibri" panose="020F0502020204030204" pitchFamily="34" charset="0"/>
                <a:cs typeface="Calibri" panose="020F0502020204030204" pitchFamily="34" charset="0"/>
              </a:rPr>
              <a:t>SO WHAT DOES BELONGING  MEAN? </a:t>
            </a:r>
          </a:p>
          <a:p>
            <a:pPr algn="l">
              <a:lnSpc>
                <a:spcPct val="100000"/>
              </a:lnSpc>
            </a:pPr>
            <a:endParaRPr lang="en-GB" sz="6600" b="1">
              <a:solidFill>
                <a:schemeClr val="bg2">
                  <a:lumMod val="25000"/>
                </a:schemeClr>
              </a:solidFill>
              <a:latin typeface="Rubrik SemiBold" panose="02000503000000020004" pitchFamily="2" charset="77"/>
            </a:endParaRPr>
          </a:p>
        </p:txBody>
      </p:sp>
      <p:pic>
        <p:nvPicPr>
          <p:cNvPr id="21" name="Picture 20">
            <a:extLst>
              <a:ext uri="{FF2B5EF4-FFF2-40B4-BE49-F238E27FC236}">
                <a16:creationId xmlns:a16="http://schemas.microsoft.com/office/drawing/2014/main" id="{DCF356E0-8074-C891-8175-52A020EEC883}"/>
              </a:ext>
            </a:extLst>
          </p:cNvPr>
          <p:cNvPicPr>
            <a:picLocks noChangeAspect="1"/>
          </p:cNvPicPr>
          <p:nvPr/>
        </p:nvPicPr>
        <p:blipFill>
          <a:blip r:embed="rId7"/>
          <a:stretch>
            <a:fillRect/>
          </a:stretch>
        </p:blipFill>
        <p:spPr>
          <a:xfrm rot="20400370">
            <a:off x="6469968" y="1909480"/>
            <a:ext cx="1168400" cy="1143000"/>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88797AD1-8E8D-B9B0-2EA5-C9A864A2CD62}"/>
              </a:ext>
            </a:extLst>
          </p:cNvPr>
          <p:cNvPicPr>
            <a:picLocks noChangeAspect="1"/>
          </p:cNvPicPr>
          <p:nvPr/>
        </p:nvPicPr>
        <p:blipFill>
          <a:blip r:embed="rId8"/>
          <a:stretch>
            <a:fillRect/>
          </a:stretch>
        </p:blipFill>
        <p:spPr>
          <a:xfrm>
            <a:off x="8093613" y="5070292"/>
            <a:ext cx="997378" cy="807876"/>
          </a:xfrm>
          <a:prstGeom prst="rect">
            <a:avLst/>
          </a:prstGeom>
        </p:spPr>
      </p:pic>
      <p:sp>
        <p:nvSpPr>
          <p:cNvPr id="14" name="TextBox 13">
            <a:extLst>
              <a:ext uri="{FF2B5EF4-FFF2-40B4-BE49-F238E27FC236}">
                <a16:creationId xmlns:a16="http://schemas.microsoft.com/office/drawing/2014/main" id="{F7912D13-D395-5AB6-14E7-2B3395A80866}"/>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3</a:t>
            </a:r>
          </a:p>
        </p:txBody>
      </p:sp>
      <p:pic>
        <p:nvPicPr>
          <p:cNvPr id="20" name="Picture 19" descr="A child raising her hand&#10;&#10;AI-generated content may be incorrect.">
            <a:extLst>
              <a:ext uri="{FF2B5EF4-FFF2-40B4-BE49-F238E27FC236}">
                <a16:creationId xmlns:a16="http://schemas.microsoft.com/office/drawing/2014/main" id="{0DA3CAD4-C218-C2E4-F93D-5DA0F33405B9}"/>
              </a:ext>
            </a:extLst>
          </p:cNvPr>
          <p:cNvPicPr>
            <a:picLocks noChangeAspect="1"/>
          </p:cNvPicPr>
          <p:nvPr/>
        </p:nvPicPr>
        <p:blipFill>
          <a:blip r:embed="rId9"/>
          <a:srcRect b="11149"/>
          <a:stretch>
            <a:fillRect/>
          </a:stretch>
        </p:blipFill>
        <p:spPr>
          <a:xfrm>
            <a:off x="7156175" y="1948585"/>
            <a:ext cx="5035826" cy="4624494"/>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C6089850-D8B2-0F45-F31D-C94E4030EF5E}"/>
              </a:ext>
            </a:extLst>
          </p:cNvPr>
          <p:cNvPicPr>
            <a:picLocks noChangeAspect="1"/>
          </p:cNvPicPr>
          <p:nvPr/>
        </p:nvPicPr>
        <p:blipFill>
          <a:blip r:embed="rId10"/>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167721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F3277-A07C-80FD-9E3E-CC62E22F2790}"/>
            </a:ext>
          </a:extLst>
        </p:cNvPr>
        <p:cNvGrpSpPr/>
        <p:nvPr/>
      </p:nvGrpSpPr>
      <p:grpSpPr>
        <a:xfrm>
          <a:off x="0" y="0"/>
          <a:ext cx="0" cy="0"/>
          <a:chOff x="0" y="0"/>
          <a:chExt cx="0" cy="0"/>
        </a:xfrm>
      </p:grpSpPr>
      <p:pic>
        <p:nvPicPr>
          <p:cNvPr id="4" name="Picture 3" descr="A black and yellow curved line&#10;&#10;AI-generated content may be incorrect.">
            <a:extLst>
              <a:ext uri="{FF2B5EF4-FFF2-40B4-BE49-F238E27FC236}">
                <a16:creationId xmlns:a16="http://schemas.microsoft.com/office/drawing/2014/main" id="{A737091F-1F15-A333-9D24-C888E19C7534}"/>
              </a:ext>
            </a:extLst>
          </p:cNvPr>
          <p:cNvPicPr>
            <a:picLocks noChangeAspect="1"/>
          </p:cNvPicPr>
          <p:nvPr/>
        </p:nvPicPr>
        <p:blipFill>
          <a:blip r:embed="rId2"/>
          <a:stretch>
            <a:fillRect/>
          </a:stretch>
        </p:blipFill>
        <p:spPr>
          <a:xfrm rot="10800000" flipH="1" flipV="1">
            <a:off x="-1" y="3525589"/>
            <a:ext cx="12192001" cy="3074504"/>
          </a:xfrm>
          <a:prstGeom prst="rect">
            <a:avLst/>
          </a:prstGeom>
        </p:spPr>
      </p:pic>
      <p:sp>
        <p:nvSpPr>
          <p:cNvPr id="8" name="Subtitle 2">
            <a:extLst>
              <a:ext uri="{FF2B5EF4-FFF2-40B4-BE49-F238E27FC236}">
                <a16:creationId xmlns:a16="http://schemas.microsoft.com/office/drawing/2014/main" id="{FF1ACCD8-6A1C-49B2-300D-E7737155FF7B}"/>
              </a:ext>
            </a:extLst>
          </p:cNvPr>
          <p:cNvSpPr txBox="1">
            <a:spLocks/>
          </p:cNvSpPr>
          <p:nvPr/>
        </p:nvSpPr>
        <p:spPr>
          <a:xfrm>
            <a:off x="522501" y="541342"/>
            <a:ext cx="9977859" cy="614081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3500" b="1" dirty="0">
                <a:solidFill>
                  <a:srgbClr val="FF521B"/>
                </a:solidFill>
                <a:latin typeface="Calibri" panose="020F0502020204030204" pitchFamily="34" charset="0"/>
                <a:cs typeface="Calibri" panose="020F0502020204030204" pitchFamily="34" charset="0"/>
              </a:rPr>
              <a:t>HERE’S WHAT SOME CHILDREN </a:t>
            </a:r>
          </a:p>
          <a:p>
            <a:pPr algn="l">
              <a:lnSpc>
                <a:spcPct val="100000"/>
              </a:lnSpc>
              <a:spcBef>
                <a:spcPts val="0"/>
              </a:spcBef>
            </a:pPr>
            <a:r>
              <a:rPr lang="en-GB" sz="3500" b="1" dirty="0">
                <a:solidFill>
                  <a:srgbClr val="FF521B"/>
                </a:solidFill>
                <a:latin typeface="Calibri" panose="020F0502020204030204" pitchFamily="34" charset="0"/>
                <a:cs typeface="Calibri" panose="020F0502020204030204" pitchFamily="34" charset="0"/>
              </a:rPr>
              <a:t>AND YOUNG PEOPLE SAID TOO:</a:t>
            </a:r>
            <a:br>
              <a:rPr lang="en-GB" dirty="0">
                <a:solidFill>
                  <a:schemeClr val="bg2">
                    <a:lumMod val="25000"/>
                  </a:schemeClr>
                </a:solidFill>
                <a:latin typeface="Rubrik" panose="02000503000000020004" pitchFamily="2" charset="77"/>
              </a:rPr>
            </a:br>
            <a:endParaRPr lang="en-GB" sz="2000" dirty="0">
              <a:solidFill>
                <a:schemeClr val="bg2">
                  <a:lumMod val="25000"/>
                </a:schemeClr>
              </a:solidFill>
              <a:latin typeface="Rubrik" panose="02000503000000020004" pitchFamily="2" charset="77"/>
            </a:endParaRPr>
          </a:p>
          <a:p>
            <a:pPr marL="342900" indent="-342900" algn="l">
              <a:lnSpc>
                <a:spcPct val="100000"/>
              </a:lnSpc>
              <a:spcBef>
                <a:spcPts val="0"/>
              </a:spcBef>
              <a:buFont typeface="Arial" panose="020B0604020202020204" pitchFamily="34" charset="0"/>
              <a:buChar char="•"/>
            </a:pPr>
            <a:r>
              <a:rPr lang="en-GB" sz="2200" b="1" dirty="0">
                <a:solidFill>
                  <a:schemeClr val="bg2">
                    <a:lumMod val="25000"/>
                  </a:schemeClr>
                </a:solidFill>
                <a:latin typeface="Calibri" panose="020F0502020204030204" pitchFamily="34" charset="0"/>
                <a:cs typeface="Calibri" panose="020F0502020204030204" pitchFamily="34" charset="0"/>
              </a:rPr>
              <a:t>‘It’s like a place, your home, you belong with your family and friends’</a:t>
            </a:r>
            <a:r>
              <a:rPr lang="en-US" sz="2200" b="1" dirty="0">
                <a:solidFill>
                  <a:schemeClr val="bg2">
                    <a:lumMod val="25000"/>
                  </a:schemeClr>
                </a:solidFill>
                <a:latin typeface="Calibri" panose="020F0502020204030204" pitchFamily="34" charset="0"/>
                <a:cs typeface="Calibri" panose="020F0502020204030204" pitchFamily="34" charset="0"/>
              </a:rPr>
              <a:t> </a:t>
            </a:r>
            <a:endParaRPr lang="en-GB" sz="2200" b="1" dirty="0">
              <a:solidFill>
                <a:schemeClr val="bg2">
                  <a:lumMod val="25000"/>
                </a:schemeClr>
              </a:solidFill>
              <a:latin typeface="Calibri" panose="020F0502020204030204" pitchFamily="34" charset="0"/>
              <a:cs typeface="Calibri" panose="020F0502020204030204" pitchFamily="34" charset="0"/>
            </a:endParaRPr>
          </a:p>
          <a:p>
            <a:pPr marL="342900" indent="-342900" algn="l">
              <a:lnSpc>
                <a:spcPct val="100000"/>
              </a:lnSpc>
              <a:spcBef>
                <a:spcPts val="600"/>
              </a:spcBef>
              <a:buFont typeface="Arial" panose="020B0604020202020204" pitchFamily="34" charset="0"/>
              <a:buChar char="•"/>
            </a:pPr>
            <a:r>
              <a:rPr lang="en-GB" sz="2200" b="1" dirty="0">
                <a:solidFill>
                  <a:schemeClr val="bg2">
                    <a:lumMod val="25000"/>
                  </a:schemeClr>
                </a:solidFill>
                <a:latin typeface="Calibri" panose="020F0502020204030204" pitchFamily="34" charset="0"/>
                <a:cs typeface="Calibri" panose="020F0502020204030204" pitchFamily="34" charset="0"/>
              </a:rPr>
              <a:t>‘Feeling included, not left out’</a:t>
            </a:r>
            <a:r>
              <a:rPr lang="en-US" sz="2200" b="1" dirty="0">
                <a:solidFill>
                  <a:schemeClr val="bg2">
                    <a:lumMod val="25000"/>
                  </a:schemeClr>
                </a:solidFill>
                <a:latin typeface="Calibri" panose="020F0502020204030204" pitchFamily="34" charset="0"/>
                <a:cs typeface="Calibri" panose="020F0502020204030204" pitchFamily="34" charset="0"/>
              </a:rPr>
              <a:t> </a:t>
            </a:r>
            <a:endParaRPr lang="en-GB" sz="2200" b="1" dirty="0">
              <a:solidFill>
                <a:schemeClr val="bg2">
                  <a:lumMod val="25000"/>
                </a:schemeClr>
              </a:solidFill>
              <a:latin typeface="Calibri" panose="020F0502020204030204" pitchFamily="34" charset="0"/>
              <a:cs typeface="Calibri" panose="020F0502020204030204" pitchFamily="34" charset="0"/>
            </a:endParaRPr>
          </a:p>
          <a:p>
            <a:pPr marL="342900" indent="-342900" algn="l">
              <a:lnSpc>
                <a:spcPct val="100000"/>
              </a:lnSpc>
              <a:spcBef>
                <a:spcPts val="600"/>
              </a:spcBef>
              <a:buFont typeface="Arial" panose="020B0604020202020204" pitchFamily="34" charset="0"/>
              <a:buChar char="•"/>
            </a:pPr>
            <a:r>
              <a:rPr lang="en-GB" sz="2200" b="1" dirty="0">
                <a:solidFill>
                  <a:schemeClr val="bg2">
                    <a:lumMod val="25000"/>
                  </a:schemeClr>
                </a:solidFill>
                <a:latin typeface="Calibri" panose="020F0502020204030204" pitchFamily="34" charset="0"/>
                <a:cs typeface="Calibri" panose="020F0502020204030204" pitchFamily="34" charset="0"/>
              </a:rPr>
              <a:t>‘It's all about feeling safe’</a:t>
            </a:r>
            <a:r>
              <a:rPr lang="en-US" sz="2200" b="1" dirty="0">
                <a:solidFill>
                  <a:schemeClr val="bg2">
                    <a:lumMod val="25000"/>
                  </a:schemeClr>
                </a:solidFill>
                <a:latin typeface="Calibri" panose="020F0502020204030204" pitchFamily="34" charset="0"/>
                <a:cs typeface="Calibri" panose="020F0502020204030204" pitchFamily="34" charset="0"/>
              </a:rPr>
              <a:t> </a:t>
            </a:r>
            <a:endParaRPr lang="en-GB" sz="2200" b="1" dirty="0">
              <a:solidFill>
                <a:schemeClr val="bg2">
                  <a:lumMod val="25000"/>
                </a:schemeClr>
              </a:solidFill>
              <a:latin typeface="Calibri" panose="020F0502020204030204" pitchFamily="34" charset="0"/>
              <a:cs typeface="Calibri" panose="020F0502020204030204" pitchFamily="34" charset="0"/>
            </a:endParaRPr>
          </a:p>
          <a:p>
            <a:pPr marL="342900" indent="-342900" algn="l">
              <a:lnSpc>
                <a:spcPct val="100000"/>
              </a:lnSpc>
              <a:spcBef>
                <a:spcPts val="600"/>
              </a:spcBef>
              <a:buFont typeface="Arial" panose="020B0604020202020204" pitchFamily="34" charset="0"/>
              <a:buChar char="•"/>
            </a:pPr>
            <a:r>
              <a:rPr lang="en-GB" sz="2200" b="1" dirty="0">
                <a:solidFill>
                  <a:schemeClr val="bg2">
                    <a:lumMod val="25000"/>
                  </a:schemeClr>
                </a:solidFill>
                <a:latin typeface="Calibri" panose="020F0502020204030204" pitchFamily="34" charset="0"/>
                <a:cs typeface="Calibri" panose="020F0502020204030204" pitchFamily="34" charset="0"/>
              </a:rPr>
              <a:t>‘Feeling a part of something’</a:t>
            </a:r>
          </a:p>
          <a:p>
            <a:pPr marL="342900" indent="-342900" algn="l">
              <a:lnSpc>
                <a:spcPct val="100000"/>
              </a:lnSpc>
              <a:spcBef>
                <a:spcPts val="600"/>
              </a:spcBef>
              <a:buFont typeface="Arial" panose="020B0604020202020204" pitchFamily="34" charset="0"/>
              <a:buChar char="•"/>
            </a:pPr>
            <a:r>
              <a:rPr lang="en-GB" sz="2200" b="1" dirty="0">
                <a:solidFill>
                  <a:schemeClr val="bg2">
                    <a:lumMod val="25000"/>
                  </a:schemeClr>
                </a:solidFill>
                <a:latin typeface="Calibri" panose="020F0502020204030204" pitchFamily="34" charset="0"/>
                <a:cs typeface="Calibri" panose="020F0502020204030204" pitchFamily="34" charset="0"/>
              </a:rPr>
              <a:t>‘Feeling like there are people similar to you as well as different’</a:t>
            </a:r>
          </a:p>
          <a:p>
            <a:pPr indent="-342900" algn="l">
              <a:lnSpc>
                <a:spcPct val="100000"/>
              </a:lnSpc>
              <a:spcBef>
                <a:spcPts val="600"/>
              </a:spcBef>
              <a:buFont typeface="Arial" panose="020B0604020202020204" pitchFamily="34" charset="0"/>
              <a:buChar char="•"/>
            </a:pPr>
            <a:r>
              <a:rPr lang="en-GB" sz="2200" b="1" dirty="0">
                <a:solidFill>
                  <a:schemeClr val="bg2">
                    <a:lumMod val="25000"/>
                  </a:schemeClr>
                </a:solidFill>
                <a:latin typeface="Calibri" panose="020F0502020204030204" pitchFamily="34" charset="0"/>
                <a:cs typeface="Calibri" panose="020F0502020204030204" pitchFamily="34" charset="0"/>
              </a:rPr>
              <a:t>‘Feeling like you fit in and feeling comfortable’</a:t>
            </a:r>
            <a:br>
              <a:rPr lang="en-GB" dirty="0"/>
            </a:br>
            <a:endParaRPr lang="en-GB" dirty="0"/>
          </a:p>
          <a:p>
            <a:pPr algn="l">
              <a:lnSpc>
                <a:spcPct val="100000"/>
              </a:lnSpc>
              <a:spcBef>
                <a:spcPts val="0"/>
              </a:spcBef>
            </a:pPr>
            <a:r>
              <a:rPr lang="en-GB" sz="2200" dirty="0">
                <a:solidFill>
                  <a:schemeClr val="bg2">
                    <a:lumMod val="25000"/>
                  </a:schemeClr>
                </a:solidFill>
                <a:latin typeface="Calibri" panose="020F0502020204030204" pitchFamily="34" charset="0"/>
                <a:cs typeface="Calibri" panose="020F0502020204030204" pitchFamily="34" charset="0"/>
              </a:rPr>
              <a:t>Remember you belong wherever you feel loved and </a:t>
            </a:r>
          </a:p>
          <a:p>
            <a:pPr algn="l">
              <a:lnSpc>
                <a:spcPct val="100000"/>
              </a:lnSpc>
              <a:spcBef>
                <a:spcPts val="0"/>
              </a:spcBef>
            </a:pPr>
            <a:r>
              <a:rPr lang="en-GB" sz="2200" dirty="0">
                <a:solidFill>
                  <a:schemeClr val="bg2">
                    <a:lumMod val="25000"/>
                  </a:schemeClr>
                </a:solidFill>
                <a:latin typeface="Calibri" panose="020F0502020204030204" pitchFamily="34" charset="0"/>
                <a:cs typeface="Calibri" panose="020F0502020204030204" pitchFamily="34" charset="0"/>
              </a:rPr>
              <a:t>accepted for who you are. Just like at our school we hope. </a:t>
            </a:r>
          </a:p>
          <a:p>
            <a:pPr algn="l">
              <a:lnSpc>
                <a:spcPct val="100000"/>
              </a:lnSpc>
              <a:spcBef>
                <a:spcPts val="0"/>
              </a:spcBef>
            </a:pPr>
            <a:r>
              <a:rPr lang="en-GB" sz="2200" dirty="0">
                <a:solidFill>
                  <a:schemeClr val="bg2">
                    <a:lumMod val="25000"/>
                  </a:schemeClr>
                </a:solidFill>
                <a:latin typeface="Calibri" panose="020F0502020204030204" pitchFamily="34" charset="0"/>
                <a:cs typeface="Calibri" panose="020F0502020204030204" pitchFamily="34" charset="0"/>
              </a:rPr>
              <a:t>We are all here to help if you don’t feel this way. </a:t>
            </a:r>
            <a:br>
              <a:rPr lang="en-GB" sz="2800" dirty="0">
                <a:latin typeface="Rubrik" panose="02000503000000020004" pitchFamily="2" charset="77"/>
              </a:rPr>
            </a:br>
            <a:endParaRPr lang="en-GB" sz="2800" b="1" dirty="0">
              <a:solidFill>
                <a:schemeClr val="bg2">
                  <a:lumMod val="25000"/>
                </a:schemeClr>
              </a:solidFill>
              <a:latin typeface="Rubrik SemiBold" panose="02000503000000020004" pitchFamily="2" charset="77"/>
            </a:endParaRPr>
          </a:p>
        </p:txBody>
      </p:sp>
      <p:pic>
        <p:nvPicPr>
          <p:cNvPr id="25" name="Picture 24">
            <a:extLst>
              <a:ext uri="{FF2B5EF4-FFF2-40B4-BE49-F238E27FC236}">
                <a16:creationId xmlns:a16="http://schemas.microsoft.com/office/drawing/2014/main" id="{06C40034-461D-0509-36DB-8D7D067F378B}"/>
              </a:ext>
            </a:extLst>
          </p:cNvPr>
          <p:cNvPicPr>
            <a:picLocks noChangeAspect="1"/>
          </p:cNvPicPr>
          <p:nvPr/>
        </p:nvPicPr>
        <p:blipFill>
          <a:blip r:embed="rId3"/>
          <a:stretch>
            <a:fillRect/>
          </a:stretch>
        </p:blipFill>
        <p:spPr>
          <a:xfrm>
            <a:off x="0" y="6546573"/>
            <a:ext cx="12192000" cy="337929"/>
          </a:xfrm>
          <a:prstGeom prst="rect">
            <a:avLst/>
          </a:prstGeom>
        </p:spPr>
      </p:pic>
      <p:sp>
        <p:nvSpPr>
          <p:cNvPr id="26" name="TextBox 25">
            <a:extLst>
              <a:ext uri="{FF2B5EF4-FFF2-40B4-BE49-F238E27FC236}">
                <a16:creationId xmlns:a16="http://schemas.microsoft.com/office/drawing/2014/main" id="{DD06D635-4582-5FA3-82B7-1DC94F56F03E}"/>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4</a:t>
            </a:r>
          </a:p>
        </p:txBody>
      </p:sp>
      <p:pic>
        <p:nvPicPr>
          <p:cNvPr id="14" name="Picture 13" descr="A yellow lines on a black background&#10;&#10;AI-generated content may be incorrect.">
            <a:extLst>
              <a:ext uri="{FF2B5EF4-FFF2-40B4-BE49-F238E27FC236}">
                <a16:creationId xmlns:a16="http://schemas.microsoft.com/office/drawing/2014/main" id="{7955C9EA-4FFB-50EF-3E46-2195208273FB}"/>
              </a:ext>
            </a:extLst>
          </p:cNvPr>
          <p:cNvPicPr>
            <a:picLocks noChangeAspect="1"/>
          </p:cNvPicPr>
          <p:nvPr/>
        </p:nvPicPr>
        <p:blipFill>
          <a:blip r:embed="rId4"/>
          <a:stretch>
            <a:fillRect/>
          </a:stretch>
        </p:blipFill>
        <p:spPr>
          <a:xfrm rot="13115507">
            <a:off x="10617894" y="2663137"/>
            <a:ext cx="830102" cy="856880"/>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6F93206E-6CC8-D98B-42B2-277E07715102}"/>
              </a:ext>
            </a:extLst>
          </p:cNvPr>
          <p:cNvPicPr>
            <a:picLocks noChangeAspect="1"/>
          </p:cNvPicPr>
          <p:nvPr/>
        </p:nvPicPr>
        <p:blipFill>
          <a:blip r:embed="rId5"/>
          <a:stretch>
            <a:fillRect/>
          </a:stretch>
        </p:blipFill>
        <p:spPr>
          <a:xfrm>
            <a:off x="10456985" y="158262"/>
            <a:ext cx="1524000" cy="1524000"/>
          </a:xfrm>
          <a:prstGeom prst="rect">
            <a:avLst/>
          </a:prstGeom>
        </p:spPr>
      </p:pic>
      <p:pic>
        <p:nvPicPr>
          <p:cNvPr id="9" name="Picture 8" descr="A blue spiral on a black background&#10;&#10;AI-generated content may be incorrect.">
            <a:extLst>
              <a:ext uri="{FF2B5EF4-FFF2-40B4-BE49-F238E27FC236}">
                <a16:creationId xmlns:a16="http://schemas.microsoft.com/office/drawing/2014/main" id="{EFB15F5A-06FD-8438-EF38-7A4E4AD2EF05}"/>
              </a:ext>
            </a:extLst>
          </p:cNvPr>
          <p:cNvPicPr>
            <a:picLocks noChangeAspect="1"/>
          </p:cNvPicPr>
          <p:nvPr/>
        </p:nvPicPr>
        <p:blipFill>
          <a:blip r:embed="rId6"/>
          <a:stretch>
            <a:fillRect/>
          </a:stretch>
        </p:blipFill>
        <p:spPr>
          <a:xfrm>
            <a:off x="8921645" y="332282"/>
            <a:ext cx="914400" cy="1066800"/>
          </a:xfrm>
          <a:prstGeom prst="rect">
            <a:avLst/>
          </a:prstGeom>
        </p:spPr>
      </p:pic>
    </p:spTree>
    <p:extLst>
      <p:ext uri="{BB962C8B-B14F-4D97-AF65-F5344CB8AC3E}">
        <p14:creationId xmlns:p14="http://schemas.microsoft.com/office/powerpoint/2010/main" val="208782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13E9D-0594-5390-C808-2CAC601E679D}"/>
            </a:ext>
          </a:extLst>
        </p:cNvPr>
        <p:cNvGrpSpPr/>
        <p:nvPr/>
      </p:nvGrpSpPr>
      <p:grpSpPr>
        <a:xfrm>
          <a:off x="0" y="0"/>
          <a:ext cx="0" cy="0"/>
          <a:chOff x="0" y="0"/>
          <a:chExt cx="0" cy="0"/>
        </a:xfrm>
      </p:grpSpPr>
      <p:pic>
        <p:nvPicPr>
          <p:cNvPr id="18" name="Picture 17" descr="A black and yellow background&#10;&#10;AI-generated content may be incorrect.">
            <a:extLst>
              <a:ext uri="{FF2B5EF4-FFF2-40B4-BE49-F238E27FC236}">
                <a16:creationId xmlns:a16="http://schemas.microsoft.com/office/drawing/2014/main" id="{8F678006-E296-C5D3-EC56-D192D9AF3B15}"/>
              </a:ext>
            </a:extLst>
          </p:cNvPr>
          <p:cNvPicPr>
            <a:picLocks noChangeAspect="1"/>
          </p:cNvPicPr>
          <p:nvPr/>
        </p:nvPicPr>
        <p:blipFill>
          <a:blip r:embed="rId2"/>
          <a:srcRect t="9142"/>
          <a:stretch>
            <a:fillRect/>
          </a:stretch>
        </p:blipFill>
        <p:spPr>
          <a:xfrm>
            <a:off x="0" y="0"/>
            <a:ext cx="12192000" cy="6717575"/>
          </a:xfrm>
          <a:prstGeom prst="rect">
            <a:avLst/>
          </a:prstGeom>
        </p:spPr>
      </p:pic>
      <p:sp>
        <p:nvSpPr>
          <p:cNvPr id="17" name="Subtitle 2">
            <a:extLst>
              <a:ext uri="{FF2B5EF4-FFF2-40B4-BE49-F238E27FC236}">
                <a16:creationId xmlns:a16="http://schemas.microsoft.com/office/drawing/2014/main" id="{5630160C-D226-AD9B-6BA7-3512D27C9387}"/>
              </a:ext>
            </a:extLst>
          </p:cNvPr>
          <p:cNvSpPr txBox="1">
            <a:spLocks/>
          </p:cNvSpPr>
          <p:nvPr/>
        </p:nvSpPr>
        <p:spPr>
          <a:xfrm>
            <a:off x="665074" y="2936928"/>
            <a:ext cx="10652500" cy="32650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GB" sz="3500" b="1">
                <a:solidFill>
                  <a:srgbClr val="FF521B"/>
                </a:solidFill>
                <a:latin typeface="Calibri"/>
                <a:ea typeface="Calibri"/>
                <a:cs typeface="Calibri"/>
              </a:rPr>
              <a:t>A FEW IDEAS FROM PLACE2BE:</a:t>
            </a:r>
          </a:p>
          <a:p>
            <a:pPr marL="342900" lvl="0" indent="-342900" algn="l">
              <a:lnSpc>
                <a:spcPct val="100000"/>
              </a:lnSpc>
              <a:spcBef>
                <a:spcPts val="1200"/>
              </a:spcBef>
              <a:buFont typeface="Arial" panose="020B0604020202020204" pitchFamily="34" charset="0"/>
              <a:buChar char="•"/>
            </a:pPr>
            <a:r>
              <a:rPr lang="en-GB" sz="2300">
                <a:solidFill>
                  <a:schemeClr val="bg2">
                    <a:lumMod val="25000"/>
                  </a:schemeClr>
                </a:solidFill>
                <a:latin typeface="Calibri"/>
                <a:ea typeface="Calibri"/>
                <a:cs typeface="Calibri"/>
              </a:rPr>
              <a:t>Be your true self. Belonging comes from being accepted for who you are.</a:t>
            </a:r>
            <a:r>
              <a:rPr lang="en-US" sz="2300">
                <a:solidFill>
                  <a:schemeClr val="bg2">
                    <a:lumMod val="25000"/>
                  </a:schemeClr>
                </a:solidFill>
                <a:latin typeface="Calibri"/>
                <a:ea typeface="Calibri"/>
                <a:cs typeface="Calibri"/>
              </a:rPr>
              <a:t> </a:t>
            </a:r>
            <a:endParaRPr lang="en-GB" sz="2300">
              <a:solidFill>
                <a:schemeClr val="bg2">
                  <a:lumMod val="25000"/>
                </a:schemeClr>
              </a:solidFill>
              <a:latin typeface="Calibri"/>
              <a:ea typeface="Calibri"/>
              <a:cs typeface="Calibri"/>
            </a:endParaRPr>
          </a:p>
          <a:p>
            <a:pPr marL="342900" lvl="0" indent="-342900" algn="l">
              <a:lnSpc>
                <a:spcPct val="100000"/>
              </a:lnSpc>
              <a:spcBef>
                <a:spcPts val="600"/>
              </a:spcBef>
              <a:buFont typeface="Arial" panose="020B0604020202020204" pitchFamily="34" charset="0"/>
              <a:buChar char="•"/>
            </a:pPr>
            <a:r>
              <a:rPr lang="en-GB" sz="2300">
                <a:solidFill>
                  <a:schemeClr val="bg2">
                    <a:lumMod val="25000"/>
                  </a:schemeClr>
                </a:solidFill>
                <a:latin typeface="Calibri"/>
                <a:ea typeface="Calibri"/>
                <a:cs typeface="Calibri"/>
              </a:rPr>
              <a:t>Do the things you love: sport, video games, music, crafts, these are great ways to connect each other.</a:t>
            </a:r>
            <a:r>
              <a:rPr lang="en-US" sz="2300">
                <a:solidFill>
                  <a:schemeClr val="bg2">
                    <a:lumMod val="25000"/>
                  </a:schemeClr>
                </a:solidFill>
                <a:latin typeface="Calibri"/>
                <a:ea typeface="Calibri"/>
                <a:cs typeface="Calibri"/>
              </a:rPr>
              <a:t> </a:t>
            </a:r>
            <a:endParaRPr lang="en-GB" sz="2300">
              <a:solidFill>
                <a:schemeClr val="bg2">
                  <a:lumMod val="25000"/>
                </a:schemeClr>
              </a:solidFill>
              <a:latin typeface="Calibri"/>
              <a:ea typeface="Calibri"/>
              <a:cs typeface="Calibri"/>
            </a:endParaRPr>
          </a:p>
          <a:p>
            <a:pPr marL="342900" indent="-342900" algn="l">
              <a:lnSpc>
                <a:spcPct val="100000"/>
              </a:lnSpc>
              <a:spcBef>
                <a:spcPts val="600"/>
              </a:spcBef>
              <a:buFont typeface="Arial" panose="020B0604020202020204" pitchFamily="34" charset="0"/>
              <a:buChar char="•"/>
            </a:pPr>
            <a:r>
              <a:rPr lang="en-US" sz="2300">
                <a:solidFill>
                  <a:schemeClr val="bg2">
                    <a:lumMod val="25000"/>
                  </a:schemeClr>
                </a:solidFill>
                <a:latin typeface="Calibri"/>
                <a:ea typeface="Calibri"/>
                <a:cs typeface="Calibri"/>
              </a:rPr>
              <a:t>Be kind to yourself when </a:t>
            </a:r>
            <a:r>
              <a:rPr lang="en-GB" sz="2300">
                <a:solidFill>
                  <a:schemeClr val="bg2">
                    <a:lumMod val="25000"/>
                  </a:schemeClr>
                </a:solidFill>
                <a:latin typeface="Calibri"/>
                <a:ea typeface="Calibri"/>
                <a:cs typeface="Calibri"/>
              </a:rPr>
              <a:t>you make a mistake, you don’t need to be perfect.</a:t>
            </a:r>
            <a:r>
              <a:rPr lang="en-US" sz="2300">
                <a:solidFill>
                  <a:schemeClr val="bg2">
                    <a:lumMod val="25000"/>
                  </a:schemeClr>
                </a:solidFill>
                <a:latin typeface="Calibri"/>
                <a:ea typeface="Calibri"/>
                <a:cs typeface="Calibri"/>
              </a:rPr>
              <a:t> </a:t>
            </a:r>
            <a:endParaRPr lang="en-GB" sz="2300">
              <a:solidFill>
                <a:schemeClr val="bg2">
                  <a:lumMod val="25000"/>
                </a:schemeClr>
              </a:solidFill>
              <a:latin typeface="Calibri"/>
              <a:ea typeface="Calibri"/>
              <a:cs typeface="Calibri"/>
            </a:endParaRPr>
          </a:p>
          <a:p>
            <a:pPr marL="342900" lvl="0" indent="-342900" algn="l">
              <a:lnSpc>
                <a:spcPct val="100000"/>
              </a:lnSpc>
              <a:spcBef>
                <a:spcPts val="600"/>
              </a:spcBef>
              <a:buFont typeface="Arial" panose="020B0604020202020204" pitchFamily="34" charset="0"/>
              <a:buChar char="•"/>
            </a:pPr>
            <a:r>
              <a:rPr lang="en-GB" sz="2300">
                <a:solidFill>
                  <a:schemeClr val="bg2">
                    <a:lumMod val="25000"/>
                  </a:schemeClr>
                </a:solidFill>
                <a:latin typeface="Calibri"/>
                <a:ea typeface="Calibri"/>
                <a:cs typeface="Calibri"/>
              </a:rPr>
              <a:t>Listen to your feelings and try to think about what you need. </a:t>
            </a:r>
          </a:p>
          <a:p>
            <a:pPr marL="342900" lvl="0" indent="-342900" algn="l">
              <a:lnSpc>
                <a:spcPct val="100000"/>
              </a:lnSpc>
              <a:spcBef>
                <a:spcPts val="600"/>
              </a:spcBef>
              <a:buFont typeface="Arial" panose="020B0604020202020204" pitchFamily="34" charset="0"/>
              <a:buChar char="•"/>
            </a:pPr>
            <a:r>
              <a:rPr lang="en-GB" sz="2300">
                <a:solidFill>
                  <a:schemeClr val="bg2">
                    <a:lumMod val="25000"/>
                  </a:schemeClr>
                </a:solidFill>
                <a:latin typeface="Calibri"/>
                <a:ea typeface="Calibri"/>
                <a:cs typeface="Calibri"/>
              </a:rPr>
              <a:t>Talk to someone you trust, you are not alone. </a:t>
            </a:r>
          </a:p>
        </p:txBody>
      </p:sp>
      <p:pic>
        <p:nvPicPr>
          <p:cNvPr id="6" name="Picture 5" descr="A yellow text on an orange background&#10;&#10;AI-generated content may be incorrect.">
            <a:extLst>
              <a:ext uri="{FF2B5EF4-FFF2-40B4-BE49-F238E27FC236}">
                <a16:creationId xmlns:a16="http://schemas.microsoft.com/office/drawing/2014/main" id="{EF4C3603-56B6-0F5A-03E1-0EA5D47030BE}"/>
              </a:ext>
            </a:extLst>
          </p:cNvPr>
          <p:cNvPicPr>
            <a:picLocks noChangeAspect="1"/>
          </p:cNvPicPr>
          <p:nvPr/>
        </p:nvPicPr>
        <p:blipFill>
          <a:blip r:embed="rId3"/>
          <a:stretch>
            <a:fillRect/>
          </a:stretch>
        </p:blipFill>
        <p:spPr>
          <a:xfrm>
            <a:off x="1095819" y="430693"/>
            <a:ext cx="3169646" cy="198419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EC0BB4C6-0E3B-C5E7-87F4-23099395BEE9}"/>
              </a:ext>
            </a:extLst>
          </p:cNvPr>
          <p:cNvPicPr>
            <a:picLocks noChangeAspect="1"/>
          </p:cNvPicPr>
          <p:nvPr/>
        </p:nvPicPr>
        <p:blipFill>
          <a:blip r:embed="rId4"/>
          <a:stretch>
            <a:fillRect/>
          </a:stretch>
        </p:blipFill>
        <p:spPr>
          <a:xfrm>
            <a:off x="3946139" y="558962"/>
            <a:ext cx="1068030" cy="865104"/>
          </a:xfrm>
          <a:prstGeom prst="rect">
            <a:avLst/>
          </a:prstGeom>
        </p:spPr>
      </p:pic>
      <p:pic>
        <p:nvPicPr>
          <p:cNvPr id="11" name="Picture 10">
            <a:extLst>
              <a:ext uri="{FF2B5EF4-FFF2-40B4-BE49-F238E27FC236}">
                <a16:creationId xmlns:a16="http://schemas.microsoft.com/office/drawing/2014/main" id="{3D328B69-0A14-95B3-3047-E4F5961E9B28}"/>
              </a:ext>
            </a:extLst>
          </p:cNvPr>
          <p:cNvPicPr>
            <a:picLocks noChangeAspect="1"/>
          </p:cNvPicPr>
          <p:nvPr/>
        </p:nvPicPr>
        <p:blipFill>
          <a:blip r:embed="rId5"/>
          <a:srcRect r="37751"/>
          <a:stretch>
            <a:fillRect/>
          </a:stretch>
        </p:blipFill>
        <p:spPr>
          <a:xfrm>
            <a:off x="11601983" y="3635658"/>
            <a:ext cx="590017" cy="1237974"/>
          </a:xfrm>
          <a:prstGeom prst="rect">
            <a:avLst/>
          </a:prstGeom>
        </p:spPr>
      </p:pic>
      <p:pic>
        <p:nvPicPr>
          <p:cNvPr id="25" name="Picture 24">
            <a:extLst>
              <a:ext uri="{FF2B5EF4-FFF2-40B4-BE49-F238E27FC236}">
                <a16:creationId xmlns:a16="http://schemas.microsoft.com/office/drawing/2014/main" id="{3A68C4D3-CB2E-0A20-9309-01104098E0C3}"/>
              </a:ext>
            </a:extLst>
          </p:cNvPr>
          <p:cNvPicPr>
            <a:picLocks noChangeAspect="1"/>
          </p:cNvPicPr>
          <p:nvPr/>
        </p:nvPicPr>
        <p:blipFill>
          <a:blip r:embed="rId6"/>
          <a:stretch>
            <a:fillRect/>
          </a:stretch>
        </p:blipFill>
        <p:spPr>
          <a:xfrm>
            <a:off x="0" y="6546573"/>
            <a:ext cx="12192000" cy="337929"/>
          </a:xfrm>
          <a:prstGeom prst="rect">
            <a:avLst/>
          </a:prstGeom>
        </p:spPr>
      </p:pic>
      <p:sp>
        <p:nvSpPr>
          <p:cNvPr id="26" name="TextBox 25">
            <a:extLst>
              <a:ext uri="{FF2B5EF4-FFF2-40B4-BE49-F238E27FC236}">
                <a16:creationId xmlns:a16="http://schemas.microsoft.com/office/drawing/2014/main" id="{615D39FB-9172-E9D7-2BD0-F8A52A50472F}"/>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5</a:t>
            </a:r>
          </a:p>
        </p:txBody>
      </p:sp>
      <p:pic>
        <p:nvPicPr>
          <p:cNvPr id="4" name="Picture 3" descr="A child standing in front of a plate of cupcakes&#10;&#10;AI-generated content may be incorrect.">
            <a:extLst>
              <a:ext uri="{FF2B5EF4-FFF2-40B4-BE49-F238E27FC236}">
                <a16:creationId xmlns:a16="http://schemas.microsoft.com/office/drawing/2014/main" id="{6CE4CAAA-57DF-3FC2-1DEC-614D335EB2F2}"/>
              </a:ext>
            </a:extLst>
          </p:cNvPr>
          <p:cNvPicPr>
            <a:picLocks noChangeAspect="1"/>
          </p:cNvPicPr>
          <p:nvPr/>
        </p:nvPicPr>
        <p:blipFill>
          <a:blip r:embed="rId7"/>
          <a:srcRect b="75237"/>
          <a:stretch>
            <a:fillRect/>
          </a:stretch>
        </p:blipFill>
        <p:spPr>
          <a:xfrm>
            <a:off x="7336041" y="198311"/>
            <a:ext cx="3172515" cy="1958053"/>
          </a:xfrm>
          <a:prstGeom prst="rect">
            <a:avLst/>
          </a:prstGeom>
        </p:spPr>
      </p:pic>
      <p:pic>
        <p:nvPicPr>
          <p:cNvPr id="10" name="Picture 9" descr="A child standing in front of a plate of cupcakes&#10;&#10;AI-generated content may be incorrect.">
            <a:extLst>
              <a:ext uri="{FF2B5EF4-FFF2-40B4-BE49-F238E27FC236}">
                <a16:creationId xmlns:a16="http://schemas.microsoft.com/office/drawing/2014/main" id="{5F496178-FEAA-D939-A1CD-10E6B288732E}"/>
              </a:ext>
            </a:extLst>
          </p:cNvPr>
          <p:cNvPicPr>
            <a:picLocks noChangeAspect="1"/>
          </p:cNvPicPr>
          <p:nvPr/>
        </p:nvPicPr>
        <p:blipFill>
          <a:blip r:embed="rId7"/>
          <a:srcRect l="10274" t="25826" r="6036" b="50797"/>
          <a:stretch>
            <a:fillRect/>
          </a:stretch>
        </p:blipFill>
        <p:spPr>
          <a:xfrm>
            <a:off x="7259643" y="1874164"/>
            <a:ext cx="2093843" cy="1457739"/>
          </a:xfrm>
          <a:prstGeom prst="rect">
            <a:avLst/>
          </a:prstGeom>
        </p:spPr>
      </p:pic>
      <p:pic>
        <p:nvPicPr>
          <p:cNvPr id="13" name="Picture 12" descr="A child standing in front of a plate of cupcakes&#10;&#10;AI-generated content may be incorrect.">
            <a:extLst>
              <a:ext uri="{FF2B5EF4-FFF2-40B4-BE49-F238E27FC236}">
                <a16:creationId xmlns:a16="http://schemas.microsoft.com/office/drawing/2014/main" id="{82904FF2-5B00-BEAB-8A71-F152724CEF1D}"/>
              </a:ext>
            </a:extLst>
          </p:cNvPr>
          <p:cNvPicPr>
            <a:picLocks noChangeAspect="1"/>
          </p:cNvPicPr>
          <p:nvPr/>
        </p:nvPicPr>
        <p:blipFill>
          <a:blip r:embed="rId7"/>
          <a:srcRect l="12392" t="49840" r="8154" b="26995"/>
          <a:stretch>
            <a:fillRect/>
          </a:stretch>
        </p:blipFill>
        <p:spPr>
          <a:xfrm>
            <a:off x="9280090" y="1608610"/>
            <a:ext cx="1914877" cy="1391478"/>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5D01CB8D-DE2A-161A-89D3-C4D6457D7DB3}"/>
              </a:ext>
            </a:extLst>
          </p:cNvPr>
          <p:cNvPicPr>
            <a:picLocks noChangeAspect="1"/>
          </p:cNvPicPr>
          <p:nvPr/>
        </p:nvPicPr>
        <p:blipFill>
          <a:blip r:embed="rId8"/>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35524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A6E1E-4736-28AF-CDB7-612FE6C826C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0576DC-5D51-A823-72C3-77F3FF59DB10}"/>
              </a:ext>
            </a:extLst>
          </p:cNvPr>
          <p:cNvPicPr>
            <a:picLocks noChangeAspect="1"/>
          </p:cNvPicPr>
          <p:nvPr/>
        </p:nvPicPr>
        <p:blipFill>
          <a:blip r:embed="rId3"/>
          <a:stretch>
            <a:fillRect/>
          </a:stretch>
        </p:blipFill>
        <p:spPr>
          <a:xfrm>
            <a:off x="0" y="-1"/>
            <a:ext cx="12192000" cy="2060251"/>
          </a:xfrm>
          <a:prstGeom prst="rect">
            <a:avLst/>
          </a:prstGeom>
        </p:spPr>
      </p:pic>
      <p:sp>
        <p:nvSpPr>
          <p:cNvPr id="9" name="Rounded Rectangle 8">
            <a:extLst>
              <a:ext uri="{FF2B5EF4-FFF2-40B4-BE49-F238E27FC236}">
                <a16:creationId xmlns:a16="http://schemas.microsoft.com/office/drawing/2014/main" id="{B6BD60CE-4F3C-81F6-871F-35B4195B38D5}"/>
              </a:ext>
            </a:extLst>
          </p:cNvPr>
          <p:cNvSpPr/>
          <p:nvPr/>
        </p:nvSpPr>
        <p:spPr>
          <a:xfrm>
            <a:off x="636104" y="3033262"/>
            <a:ext cx="9657876" cy="3513312"/>
          </a:xfrm>
          <a:prstGeom prst="roundRect">
            <a:avLst>
              <a:gd name="adj" fmla="val 6079"/>
            </a:avLst>
          </a:prstGeom>
          <a:solidFill>
            <a:srgbClr val="EEEDE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B404D8F1-60A3-18E4-2226-3826CA378761}"/>
              </a:ext>
            </a:extLst>
          </p:cNvPr>
          <p:cNvSpPr txBox="1">
            <a:spLocks/>
          </p:cNvSpPr>
          <p:nvPr/>
        </p:nvSpPr>
        <p:spPr>
          <a:xfrm>
            <a:off x="658969" y="2643000"/>
            <a:ext cx="9553667" cy="3877071"/>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70000"/>
              </a:lnSpc>
            </a:pPr>
            <a:br>
              <a:rPr lang="en-GB" sz="1600" b="1">
                <a:solidFill>
                  <a:srgbClr val="FF521B"/>
                </a:solidFill>
                <a:latin typeface="Calibri" panose="020F0502020204030204" pitchFamily="34" charset="0"/>
                <a:cs typeface="Calibri" panose="020F0502020204030204" pitchFamily="34" charset="0"/>
              </a:rPr>
            </a:br>
            <a:r>
              <a:rPr lang="en-GB" sz="1600"/>
              <a:t>Maya moved to a new town and sat alone at lunchtime, watching groups laugh and play. She liked drawing comics but felt too shy to show them. One day, Ben noticed Maya sketching and asked, “What are you drawing?” Maya shrugged and offered him a page. Ben grinned and showed it to two friends, who asked if Maya could teach them how to draw a hero. They sat together the next day with paper and pencils, taking turns and laughing when the superhero's cape kept getting tangled. Maya felt her cheeks warm in a good way — not because she changed who she was, but because someone had noticed and invited her in. Over the week, more kids came to learn, and the drawing circle became a place where new ideas were celebrated. Maya still drew the same comics, but now she did it with a team, and the playground felt a little more like home.</a:t>
            </a:r>
          </a:p>
          <a:p>
            <a:pPr algn="l">
              <a:lnSpc>
                <a:spcPct val="100000"/>
              </a:lnSpc>
            </a:pPr>
            <a:endParaRPr lang="en-GB" sz="1600" b="1" dirty="0">
              <a:solidFill>
                <a:schemeClr val="bg2">
                  <a:lumMod val="25000"/>
                </a:schemeClr>
              </a:solidFill>
              <a:latin typeface="Rubrik SemiBold" panose="02000503000000020004" pitchFamily="2" charset="77"/>
            </a:endParaRPr>
          </a:p>
        </p:txBody>
      </p:sp>
      <p:pic>
        <p:nvPicPr>
          <p:cNvPr id="6" name="Picture 5" descr="A yellow text on an orange background&#10;&#10;AI-generated content may be incorrect.">
            <a:extLst>
              <a:ext uri="{FF2B5EF4-FFF2-40B4-BE49-F238E27FC236}">
                <a16:creationId xmlns:a16="http://schemas.microsoft.com/office/drawing/2014/main" id="{0C45797F-1E2F-E88A-3C01-59C616A2BA74}"/>
              </a:ext>
            </a:extLst>
          </p:cNvPr>
          <p:cNvPicPr>
            <a:picLocks noChangeAspect="1"/>
          </p:cNvPicPr>
          <p:nvPr/>
        </p:nvPicPr>
        <p:blipFill>
          <a:blip r:embed="rId4"/>
          <a:stretch>
            <a:fillRect/>
          </a:stretch>
        </p:blipFill>
        <p:spPr>
          <a:xfrm>
            <a:off x="1095819" y="430693"/>
            <a:ext cx="3169646" cy="1984199"/>
          </a:xfrm>
          <a:prstGeom prst="rect">
            <a:avLst/>
          </a:prstGeom>
        </p:spPr>
      </p:pic>
      <p:pic>
        <p:nvPicPr>
          <p:cNvPr id="11" name="Picture 10">
            <a:extLst>
              <a:ext uri="{FF2B5EF4-FFF2-40B4-BE49-F238E27FC236}">
                <a16:creationId xmlns:a16="http://schemas.microsoft.com/office/drawing/2014/main" id="{6F3D430A-7493-AF0C-EC40-77340E425D19}"/>
              </a:ext>
            </a:extLst>
          </p:cNvPr>
          <p:cNvPicPr>
            <a:picLocks noChangeAspect="1"/>
          </p:cNvPicPr>
          <p:nvPr/>
        </p:nvPicPr>
        <p:blipFill>
          <a:blip r:embed="rId5"/>
          <a:stretch>
            <a:fillRect/>
          </a:stretch>
        </p:blipFill>
        <p:spPr>
          <a:xfrm>
            <a:off x="6963722" y="940904"/>
            <a:ext cx="947824" cy="1237974"/>
          </a:xfrm>
          <a:prstGeom prst="rect">
            <a:avLst/>
          </a:prstGeom>
        </p:spPr>
      </p:pic>
      <p:pic>
        <p:nvPicPr>
          <p:cNvPr id="24" name="Picture 23" descr="A group of children working in a classroom&#10;&#10;AI-generated content may be incorrect.">
            <a:extLst>
              <a:ext uri="{FF2B5EF4-FFF2-40B4-BE49-F238E27FC236}">
                <a16:creationId xmlns:a16="http://schemas.microsoft.com/office/drawing/2014/main" id="{FCF418A2-B8F2-9749-333D-8E56C8D890A7}"/>
              </a:ext>
            </a:extLst>
          </p:cNvPr>
          <p:cNvPicPr>
            <a:picLocks noChangeAspect="1"/>
          </p:cNvPicPr>
          <p:nvPr/>
        </p:nvPicPr>
        <p:blipFill>
          <a:blip r:embed="rId6"/>
          <a:stretch>
            <a:fillRect/>
          </a:stretch>
        </p:blipFill>
        <p:spPr>
          <a:xfrm>
            <a:off x="8589489" y="776631"/>
            <a:ext cx="2850404" cy="2781554"/>
          </a:xfrm>
          <a:prstGeom prst="rect">
            <a:avLst/>
          </a:prstGeom>
        </p:spPr>
      </p:pic>
      <p:pic>
        <p:nvPicPr>
          <p:cNvPr id="25" name="Picture 24">
            <a:extLst>
              <a:ext uri="{FF2B5EF4-FFF2-40B4-BE49-F238E27FC236}">
                <a16:creationId xmlns:a16="http://schemas.microsoft.com/office/drawing/2014/main" id="{F5D0E54D-C0CA-9136-19CA-69C36C2B304C}"/>
              </a:ext>
            </a:extLst>
          </p:cNvPr>
          <p:cNvPicPr>
            <a:picLocks noChangeAspect="1"/>
          </p:cNvPicPr>
          <p:nvPr/>
        </p:nvPicPr>
        <p:blipFill>
          <a:blip r:embed="rId7"/>
          <a:stretch>
            <a:fillRect/>
          </a:stretch>
        </p:blipFill>
        <p:spPr>
          <a:xfrm>
            <a:off x="0" y="6546573"/>
            <a:ext cx="12192000" cy="337929"/>
          </a:xfrm>
          <a:prstGeom prst="rect">
            <a:avLst/>
          </a:prstGeom>
        </p:spPr>
      </p:pic>
      <p:sp>
        <p:nvSpPr>
          <p:cNvPr id="26" name="TextBox 25">
            <a:extLst>
              <a:ext uri="{FF2B5EF4-FFF2-40B4-BE49-F238E27FC236}">
                <a16:creationId xmlns:a16="http://schemas.microsoft.com/office/drawing/2014/main" id="{94988C09-B3A3-61FB-135E-3A01D912D088}"/>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6</a:t>
            </a:r>
          </a:p>
        </p:txBody>
      </p:sp>
      <p:pic>
        <p:nvPicPr>
          <p:cNvPr id="8" name="Picture 7" descr="A yellow lines on a black background&#10;&#10;AI-generated content may be incorrect.">
            <a:extLst>
              <a:ext uri="{FF2B5EF4-FFF2-40B4-BE49-F238E27FC236}">
                <a16:creationId xmlns:a16="http://schemas.microsoft.com/office/drawing/2014/main" id="{3C66C5A4-F124-990F-C193-AD6632299319}"/>
              </a:ext>
            </a:extLst>
          </p:cNvPr>
          <p:cNvPicPr>
            <a:picLocks noChangeAspect="1"/>
          </p:cNvPicPr>
          <p:nvPr/>
        </p:nvPicPr>
        <p:blipFill>
          <a:blip r:embed="rId8"/>
          <a:stretch>
            <a:fillRect/>
          </a:stretch>
        </p:blipFill>
        <p:spPr>
          <a:xfrm rot="1204733">
            <a:off x="10517162" y="3472724"/>
            <a:ext cx="885825" cy="914400"/>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88985318-DDE7-B791-9379-2FD312A46EE8}"/>
              </a:ext>
            </a:extLst>
          </p:cNvPr>
          <p:cNvPicPr>
            <a:picLocks noChangeAspect="1"/>
          </p:cNvPicPr>
          <p:nvPr/>
        </p:nvPicPr>
        <p:blipFill>
          <a:blip r:embed="rId9"/>
          <a:stretch>
            <a:fillRect/>
          </a:stretch>
        </p:blipFill>
        <p:spPr>
          <a:xfrm>
            <a:off x="10456985" y="158262"/>
            <a:ext cx="1524000" cy="1524000"/>
          </a:xfrm>
          <a:prstGeom prst="rect">
            <a:avLst/>
          </a:prstGeom>
        </p:spPr>
      </p:pic>
      <p:sp>
        <p:nvSpPr>
          <p:cNvPr id="4" name="TextBox 3">
            <a:extLst>
              <a:ext uri="{FF2B5EF4-FFF2-40B4-BE49-F238E27FC236}">
                <a16:creationId xmlns:a16="http://schemas.microsoft.com/office/drawing/2014/main" id="{E94D9C1B-3E1C-E050-917C-B047A7792A1B}"/>
              </a:ext>
            </a:extLst>
          </p:cNvPr>
          <p:cNvSpPr txBox="1"/>
          <p:nvPr/>
        </p:nvSpPr>
        <p:spPr>
          <a:xfrm>
            <a:off x="681003" y="2525398"/>
            <a:ext cx="6097836" cy="584775"/>
          </a:xfrm>
          <a:prstGeom prst="rect">
            <a:avLst/>
          </a:prstGeom>
          <a:noFill/>
        </p:spPr>
        <p:txBody>
          <a:bodyPr wrap="square">
            <a:spAutoFit/>
          </a:bodyPr>
          <a:lstStyle/>
          <a:p>
            <a:r>
              <a:rPr lang="en-GB" sz="3200" b="1" dirty="0">
                <a:solidFill>
                  <a:srgbClr val="FF521B"/>
                </a:solidFill>
                <a:latin typeface="Calibri" panose="020F0502020204030204" pitchFamily="34" charset="0"/>
                <a:cs typeface="Calibri" panose="020F0502020204030204" pitchFamily="34" charset="0"/>
              </a:rPr>
              <a:t>STORY:</a:t>
            </a:r>
            <a:endParaRPr lang="en-GB" sz="3200" dirty="0"/>
          </a:p>
        </p:txBody>
      </p:sp>
    </p:spTree>
    <p:extLst>
      <p:ext uri="{BB962C8B-B14F-4D97-AF65-F5344CB8AC3E}">
        <p14:creationId xmlns:p14="http://schemas.microsoft.com/office/powerpoint/2010/main" val="107514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CAF6-FE25-C828-7521-F2D69784F69E}"/>
            </a:ext>
          </a:extLst>
        </p:cNvPr>
        <p:cNvGrpSpPr/>
        <p:nvPr/>
      </p:nvGrpSpPr>
      <p:grpSpPr>
        <a:xfrm>
          <a:off x="0" y="0"/>
          <a:ext cx="0" cy="0"/>
          <a:chOff x="0" y="0"/>
          <a:chExt cx="0" cy="0"/>
        </a:xfrm>
      </p:grpSpPr>
      <p:pic>
        <p:nvPicPr>
          <p:cNvPr id="16" name="Picture 15" descr="A black and orange background&#10;&#10;AI-generated content may be incorrect.">
            <a:extLst>
              <a:ext uri="{FF2B5EF4-FFF2-40B4-BE49-F238E27FC236}">
                <a16:creationId xmlns:a16="http://schemas.microsoft.com/office/drawing/2014/main" id="{54DE150C-C78F-46BA-83DA-D2EBCB266F95}"/>
              </a:ext>
            </a:extLst>
          </p:cNvPr>
          <p:cNvPicPr>
            <a:picLocks noChangeAspect="1"/>
          </p:cNvPicPr>
          <p:nvPr/>
        </p:nvPicPr>
        <p:blipFill>
          <a:blip r:embed="rId3"/>
          <a:srcRect t="19005"/>
          <a:stretch>
            <a:fillRect/>
          </a:stretch>
        </p:blipFill>
        <p:spPr>
          <a:xfrm>
            <a:off x="0" y="0"/>
            <a:ext cx="12192000" cy="2219152"/>
          </a:xfrm>
          <a:prstGeom prst="rect">
            <a:avLst/>
          </a:prstGeom>
        </p:spPr>
      </p:pic>
      <p:pic>
        <p:nvPicPr>
          <p:cNvPr id="2" name="Picture 1" descr="A young child raising her hand&#10;&#10;AI-generated content may be incorrect.">
            <a:extLst>
              <a:ext uri="{FF2B5EF4-FFF2-40B4-BE49-F238E27FC236}">
                <a16:creationId xmlns:a16="http://schemas.microsoft.com/office/drawing/2014/main" id="{34DCA5A3-CDBC-F3FD-A98E-FBCC91769CEB}"/>
              </a:ext>
            </a:extLst>
          </p:cNvPr>
          <p:cNvPicPr>
            <a:picLocks noChangeAspect="1"/>
          </p:cNvPicPr>
          <p:nvPr/>
        </p:nvPicPr>
        <p:blipFill>
          <a:blip r:embed="rId4"/>
          <a:srcRect l="29545" r="-4387"/>
          <a:stretch>
            <a:fillRect/>
          </a:stretch>
        </p:blipFill>
        <p:spPr>
          <a:xfrm flipH="1">
            <a:off x="8508998" y="1917700"/>
            <a:ext cx="3683001" cy="4940300"/>
          </a:xfrm>
          <a:prstGeom prst="rect">
            <a:avLst/>
          </a:prstGeom>
        </p:spPr>
      </p:pic>
      <p:pic>
        <p:nvPicPr>
          <p:cNvPr id="13" name="Picture 12">
            <a:extLst>
              <a:ext uri="{FF2B5EF4-FFF2-40B4-BE49-F238E27FC236}">
                <a16:creationId xmlns:a16="http://schemas.microsoft.com/office/drawing/2014/main" id="{1F30D88D-4979-B1B5-A089-5F187063A754}"/>
              </a:ext>
            </a:extLst>
          </p:cNvPr>
          <p:cNvPicPr>
            <a:picLocks noChangeAspect="1"/>
          </p:cNvPicPr>
          <p:nvPr/>
        </p:nvPicPr>
        <p:blipFill>
          <a:blip r:embed="rId5"/>
          <a:stretch>
            <a:fillRect/>
          </a:stretch>
        </p:blipFill>
        <p:spPr>
          <a:xfrm>
            <a:off x="0" y="6546573"/>
            <a:ext cx="12192000" cy="33792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D93FCAEF-6E3F-B034-59D7-47DFC87BD245}"/>
              </a:ext>
            </a:extLst>
          </p:cNvPr>
          <p:cNvPicPr>
            <a:picLocks noChangeAspect="1"/>
          </p:cNvPicPr>
          <p:nvPr/>
        </p:nvPicPr>
        <p:blipFill>
          <a:blip r:embed="rId6"/>
          <a:stretch>
            <a:fillRect/>
          </a:stretch>
        </p:blipFill>
        <p:spPr>
          <a:xfrm>
            <a:off x="7598865" y="335953"/>
            <a:ext cx="997378" cy="807876"/>
          </a:xfrm>
          <a:prstGeom prst="rect">
            <a:avLst/>
          </a:prstGeom>
        </p:spPr>
      </p:pic>
      <p:sp>
        <p:nvSpPr>
          <p:cNvPr id="14" name="TextBox 13">
            <a:extLst>
              <a:ext uri="{FF2B5EF4-FFF2-40B4-BE49-F238E27FC236}">
                <a16:creationId xmlns:a16="http://schemas.microsoft.com/office/drawing/2014/main" id="{5E863460-47A2-0F89-8799-470BEA59E19F}"/>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7</a:t>
            </a:r>
          </a:p>
        </p:txBody>
      </p:sp>
      <p:sp>
        <p:nvSpPr>
          <p:cNvPr id="17" name="Subtitle 2">
            <a:extLst>
              <a:ext uri="{FF2B5EF4-FFF2-40B4-BE49-F238E27FC236}">
                <a16:creationId xmlns:a16="http://schemas.microsoft.com/office/drawing/2014/main" id="{3680A9EA-0DBC-98AE-EE28-5ED7692A047C}"/>
              </a:ext>
            </a:extLst>
          </p:cNvPr>
          <p:cNvSpPr txBox="1">
            <a:spLocks/>
          </p:cNvSpPr>
          <p:nvPr/>
        </p:nvSpPr>
        <p:spPr>
          <a:xfrm>
            <a:off x="524238" y="1682262"/>
            <a:ext cx="9663453" cy="4723752"/>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b="1" dirty="0">
              <a:solidFill>
                <a:srgbClr val="FF0000"/>
              </a:solidFill>
            </a:endParaRPr>
          </a:p>
          <a:p>
            <a:pPr algn="l">
              <a:spcBef>
                <a:spcPts val="2200"/>
              </a:spcBef>
            </a:pPr>
            <a:r>
              <a:rPr lang="en-GB" sz="2900" b="1" dirty="0">
                <a:solidFill>
                  <a:schemeClr val="tx1">
                    <a:lumMod val="75000"/>
                    <a:lumOff val="25000"/>
                  </a:schemeClr>
                </a:solidFill>
                <a:latin typeface="Calibri" panose="020F0502020204030204" pitchFamily="34" charset="0"/>
                <a:cs typeface="Calibri" panose="020F0502020204030204" pitchFamily="34" charset="0"/>
              </a:rPr>
              <a:t>Top Tips from other Children:</a:t>
            </a:r>
            <a:r>
              <a:rPr lang="en-US" sz="2900" b="1"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gn="l">
              <a:spcBef>
                <a:spcPts val="2200"/>
              </a:spcBef>
              <a:buFont typeface="Arial" panose="020B0604020202020204" pitchFamily="34" charset="0"/>
              <a:buChar char="•"/>
            </a:pPr>
            <a:r>
              <a:rPr lang="en-GB" dirty="0"/>
              <a:t>Playing games with friends</a:t>
            </a:r>
            <a:r>
              <a:rPr lang="en-US" dirty="0"/>
              <a:t> </a:t>
            </a:r>
          </a:p>
          <a:p>
            <a:pPr marL="342900" indent="-342900" algn="l">
              <a:spcBef>
                <a:spcPts val="2200"/>
              </a:spcBef>
              <a:buFont typeface="Arial" panose="020B0604020202020204" pitchFamily="34" charset="0"/>
              <a:buChar char="•"/>
            </a:pPr>
            <a:r>
              <a:rPr lang="en-GB" dirty="0"/>
              <a:t>Finding a place where you feel valued and welcome or people that </a:t>
            </a:r>
            <a:br>
              <a:rPr lang="en-GB" dirty="0"/>
            </a:br>
            <a:r>
              <a:rPr lang="en-GB" dirty="0"/>
              <a:t>make you feel this way </a:t>
            </a:r>
          </a:p>
          <a:p>
            <a:pPr marL="342900" indent="-342900" algn="l">
              <a:spcBef>
                <a:spcPts val="2200"/>
              </a:spcBef>
              <a:buFont typeface="Arial" panose="020B0604020202020204" pitchFamily="34" charset="0"/>
              <a:buChar char="•"/>
            </a:pPr>
            <a:r>
              <a:rPr lang="en-GB" dirty="0"/>
              <a:t>Doing things we enjoy </a:t>
            </a:r>
            <a:r>
              <a:rPr lang="en-US" dirty="0"/>
              <a:t> </a:t>
            </a:r>
          </a:p>
          <a:p>
            <a:pPr marL="342900" indent="-342900" algn="l">
              <a:spcBef>
                <a:spcPts val="2200"/>
              </a:spcBef>
              <a:buFont typeface="Arial" panose="020B0604020202020204" pitchFamily="34" charset="0"/>
              <a:buChar char="•"/>
            </a:pPr>
            <a:r>
              <a:rPr lang="en-GB" dirty="0"/>
              <a:t>Having an adult to talk to when not happy</a:t>
            </a:r>
            <a:r>
              <a:rPr lang="en-US" dirty="0"/>
              <a:t> </a:t>
            </a:r>
          </a:p>
          <a:p>
            <a:pPr marL="342900" indent="-342900" algn="l">
              <a:spcBef>
                <a:spcPts val="2200"/>
              </a:spcBef>
              <a:buFont typeface="Arial" panose="020B0604020202020204" pitchFamily="34" charset="0"/>
              <a:buChar char="•"/>
            </a:pPr>
            <a:r>
              <a:rPr lang="en-GB" dirty="0"/>
              <a:t>By talking to people about feelings</a:t>
            </a:r>
            <a:r>
              <a:rPr lang="en-US" dirty="0"/>
              <a:t> </a:t>
            </a:r>
          </a:p>
          <a:p>
            <a:pPr marL="342900" indent="-342900" algn="l">
              <a:spcBef>
                <a:spcPts val="2200"/>
              </a:spcBef>
              <a:buFont typeface="Arial" panose="020B0604020202020204" pitchFamily="34" charset="0"/>
              <a:buChar char="•"/>
            </a:pPr>
            <a:r>
              <a:rPr lang="en-GB" dirty="0"/>
              <a:t>Being around people you enjoy being with </a:t>
            </a:r>
            <a:r>
              <a:rPr lang="en-US" dirty="0"/>
              <a:t> </a:t>
            </a:r>
            <a:endParaRPr lang="en-GB" dirty="0"/>
          </a:p>
          <a:p>
            <a:pPr algn="l">
              <a:spcBef>
                <a:spcPts val="2200"/>
              </a:spcBef>
            </a:pPr>
            <a:endParaRPr lang="en-GB" b="1" dirty="0">
              <a:solidFill>
                <a:schemeClr val="bg2">
                  <a:lumMod val="25000"/>
                </a:schemeClr>
              </a:solidFill>
              <a:latin typeface="Rubrik SemiBold" panose="02000503000000020004" pitchFamily="2" charset="77"/>
            </a:endParaRPr>
          </a:p>
        </p:txBody>
      </p:sp>
      <p:pic>
        <p:nvPicPr>
          <p:cNvPr id="4" name="Picture 3" descr="A white circle with colorful text&#10;&#10;AI-generated content may be incorrect.">
            <a:extLst>
              <a:ext uri="{FF2B5EF4-FFF2-40B4-BE49-F238E27FC236}">
                <a16:creationId xmlns:a16="http://schemas.microsoft.com/office/drawing/2014/main" id="{1DACAF6C-12C2-E86D-8F82-109956FBD65E}"/>
              </a:ext>
            </a:extLst>
          </p:cNvPr>
          <p:cNvPicPr>
            <a:picLocks noChangeAspect="1"/>
          </p:cNvPicPr>
          <p:nvPr/>
        </p:nvPicPr>
        <p:blipFill>
          <a:blip r:embed="rId7"/>
          <a:stretch>
            <a:fillRect/>
          </a:stretch>
        </p:blipFill>
        <p:spPr>
          <a:xfrm>
            <a:off x="10456985" y="158262"/>
            <a:ext cx="1524000" cy="1524000"/>
          </a:xfrm>
          <a:prstGeom prst="rect">
            <a:avLst/>
          </a:prstGeom>
        </p:spPr>
      </p:pic>
      <p:sp>
        <p:nvSpPr>
          <p:cNvPr id="6" name="TextBox 5">
            <a:extLst>
              <a:ext uri="{FF2B5EF4-FFF2-40B4-BE49-F238E27FC236}">
                <a16:creationId xmlns:a16="http://schemas.microsoft.com/office/drawing/2014/main" id="{59D5B7BB-680F-FC68-709B-AB7AFF2996AF}"/>
              </a:ext>
            </a:extLst>
          </p:cNvPr>
          <p:cNvSpPr txBox="1"/>
          <p:nvPr/>
        </p:nvSpPr>
        <p:spPr>
          <a:xfrm>
            <a:off x="524237" y="1442550"/>
            <a:ext cx="9663453" cy="584775"/>
          </a:xfrm>
          <a:prstGeom prst="rect">
            <a:avLst/>
          </a:prstGeom>
          <a:noFill/>
        </p:spPr>
        <p:txBody>
          <a:bodyPr wrap="square">
            <a:spAutoFit/>
          </a:bodyPr>
          <a:lstStyle/>
          <a:p>
            <a:r>
              <a:rPr lang="en-GB" sz="3200" b="1" dirty="0">
                <a:solidFill>
                  <a:srgbClr val="FF4D2D"/>
                </a:solidFill>
              </a:rPr>
              <a:t>HOW CAN WE HELP OURSELVES TO FEEL WE BELONG</a:t>
            </a:r>
            <a:endParaRPr lang="en-GB" sz="3200" dirty="0">
              <a:solidFill>
                <a:srgbClr val="FF4D2D"/>
              </a:solidFill>
            </a:endParaRPr>
          </a:p>
        </p:txBody>
      </p:sp>
    </p:spTree>
    <p:extLst>
      <p:ext uri="{BB962C8B-B14F-4D97-AF65-F5344CB8AC3E}">
        <p14:creationId xmlns:p14="http://schemas.microsoft.com/office/powerpoint/2010/main" val="15141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B1C7F-A5D6-59AC-3E64-70092604F1A9}"/>
            </a:ext>
          </a:extLst>
        </p:cNvPr>
        <p:cNvGrpSpPr/>
        <p:nvPr/>
      </p:nvGrpSpPr>
      <p:grpSpPr>
        <a:xfrm>
          <a:off x="0" y="0"/>
          <a:ext cx="0" cy="0"/>
          <a:chOff x="0" y="0"/>
          <a:chExt cx="0" cy="0"/>
        </a:xfrm>
      </p:grpSpPr>
      <p:pic>
        <p:nvPicPr>
          <p:cNvPr id="16" name="Picture 15" descr="A black and orange background&#10;&#10;AI-generated content may be incorrect.">
            <a:extLst>
              <a:ext uri="{FF2B5EF4-FFF2-40B4-BE49-F238E27FC236}">
                <a16:creationId xmlns:a16="http://schemas.microsoft.com/office/drawing/2014/main" id="{3BB2DBE1-F653-2AD7-95DD-AF522749BC74}"/>
              </a:ext>
            </a:extLst>
          </p:cNvPr>
          <p:cNvPicPr>
            <a:picLocks noChangeAspect="1"/>
          </p:cNvPicPr>
          <p:nvPr/>
        </p:nvPicPr>
        <p:blipFill>
          <a:blip r:embed="rId3"/>
          <a:srcRect t="19005"/>
          <a:stretch>
            <a:fillRect/>
          </a:stretch>
        </p:blipFill>
        <p:spPr>
          <a:xfrm>
            <a:off x="0" y="0"/>
            <a:ext cx="12192000" cy="2219152"/>
          </a:xfrm>
          <a:prstGeom prst="rect">
            <a:avLst/>
          </a:prstGeom>
        </p:spPr>
      </p:pic>
      <p:pic>
        <p:nvPicPr>
          <p:cNvPr id="2" name="Picture 1" descr="A young child raising her hand&#10;&#10;AI-generated content may be incorrect.">
            <a:extLst>
              <a:ext uri="{FF2B5EF4-FFF2-40B4-BE49-F238E27FC236}">
                <a16:creationId xmlns:a16="http://schemas.microsoft.com/office/drawing/2014/main" id="{B8F5C78C-EC3C-0057-6EE0-5A717420BE1C}"/>
              </a:ext>
            </a:extLst>
          </p:cNvPr>
          <p:cNvPicPr>
            <a:picLocks noChangeAspect="1"/>
          </p:cNvPicPr>
          <p:nvPr/>
        </p:nvPicPr>
        <p:blipFill>
          <a:blip r:embed="rId4"/>
          <a:srcRect l="29545" r="-4387"/>
          <a:stretch>
            <a:fillRect/>
          </a:stretch>
        </p:blipFill>
        <p:spPr>
          <a:xfrm flipH="1">
            <a:off x="8508998" y="1917700"/>
            <a:ext cx="3683001" cy="4940300"/>
          </a:xfrm>
          <a:prstGeom prst="rect">
            <a:avLst/>
          </a:prstGeom>
        </p:spPr>
      </p:pic>
      <p:pic>
        <p:nvPicPr>
          <p:cNvPr id="13" name="Picture 12">
            <a:extLst>
              <a:ext uri="{FF2B5EF4-FFF2-40B4-BE49-F238E27FC236}">
                <a16:creationId xmlns:a16="http://schemas.microsoft.com/office/drawing/2014/main" id="{3A7AC3C3-28BF-5CC2-12D9-2A28F1035EDB}"/>
              </a:ext>
            </a:extLst>
          </p:cNvPr>
          <p:cNvPicPr>
            <a:picLocks noChangeAspect="1"/>
          </p:cNvPicPr>
          <p:nvPr/>
        </p:nvPicPr>
        <p:blipFill>
          <a:blip r:embed="rId5"/>
          <a:stretch>
            <a:fillRect/>
          </a:stretch>
        </p:blipFill>
        <p:spPr>
          <a:xfrm>
            <a:off x="0" y="6546573"/>
            <a:ext cx="12192000" cy="33792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21AF2A2C-B3ED-B08B-43EC-D6C796F31060}"/>
              </a:ext>
            </a:extLst>
          </p:cNvPr>
          <p:cNvPicPr>
            <a:picLocks noChangeAspect="1"/>
          </p:cNvPicPr>
          <p:nvPr/>
        </p:nvPicPr>
        <p:blipFill>
          <a:blip r:embed="rId6"/>
          <a:stretch>
            <a:fillRect/>
          </a:stretch>
        </p:blipFill>
        <p:spPr>
          <a:xfrm>
            <a:off x="7598865" y="335953"/>
            <a:ext cx="997378" cy="807876"/>
          </a:xfrm>
          <a:prstGeom prst="rect">
            <a:avLst/>
          </a:prstGeom>
        </p:spPr>
      </p:pic>
      <p:sp>
        <p:nvSpPr>
          <p:cNvPr id="14" name="TextBox 13">
            <a:extLst>
              <a:ext uri="{FF2B5EF4-FFF2-40B4-BE49-F238E27FC236}">
                <a16:creationId xmlns:a16="http://schemas.microsoft.com/office/drawing/2014/main" id="{F13FFE9D-46B6-B1C6-B32F-F1AF95C9D44A}"/>
              </a:ext>
            </a:extLst>
          </p:cNvPr>
          <p:cNvSpPr txBox="1"/>
          <p:nvPr/>
        </p:nvSpPr>
        <p:spPr>
          <a:xfrm>
            <a:off x="636104" y="6550223"/>
            <a:ext cx="1356519" cy="307777"/>
          </a:xfrm>
          <a:prstGeom prst="rect">
            <a:avLst/>
          </a:prstGeom>
          <a:noFill/>
        </p:spPr>
        <p:txBody>
          <a:bodyPr wrap="square" rtlCol="0">
            <a:spAutoFit/>
          </a:bodyPr>
          <a:lstStyle/>
          <a:p>
            <a:r>
              <a:rPr lang="en-US" sz="1400">
                <a:latin typeface="Rubrik Medium" panose="02000503000000020004" pitchFamily="2" charset="77"/>
              </a:rPr>
              <a:t>Slide 7</a:t>
            </a:r>
          </a:p>
        </p:txBody>
      </p:sp>
      <p:sp>
        <p:nvSpPr>
          <p:cNvPr id="17" name="Subtitle 2">
            <a:extLst>
              <a:ext uri="{FF2B5EF4-FFF2-40B4-BE49-F238E27FC236}">
                <a16:creationId xmlns:a16="http://schemas.microsoft.com/office/drawing/2014/main" id="{666E792B-6070-C393-B89B-9AE402C99DA0}"/>
              </a:ext>
            </a:extLst>
          </p:cNvPr>
          <p:cNvSpPr txBox="1">
            <a:spLocks/>
          </p:cNvSpPr>
          <p:nvPr/>
        </p:nvSpPr>
        <p:spPr>
          <a:xfrm>
            <a:off x="524238" y="1351882"/>
            <a:ext cx="9663453" cy="505413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800" b="1" dirty="0">
                <a:solidFill>
                  <a:srgbClr val="FF521B"/>
                </a:solidFill>
                <a:latin typeface="Calibri" panose="020F0502020204030204" pitchFamily="34" charset="0"/>
                <a:cs typeface="Calibri" panose="020F0502020204030204" pitchFamily="34" charset="0"/>
              </a:rPr>
              <a:t>HELPING OTHER CHILDREN FEEL THEY BELONG</a:t>
            </a:r>
            <a:r>
              <a:rPr lang="en-US" sz="3800" b="1" dirty="0">
                <a:solidFill>
                  <a:srgbClr val="FF521B"/>
                </a:solidFill>
                <a:latin typeface="Calibri" panose="020F0502020204030204" pitchFamily="34" charset="0"/>
                <a:cs typeface="Calibri" panose="020F0502020204030204" pitchFamily="34" charset="0"/>
              </a:rPr>
              <a:t> </a:t>
            </a:r>
            <a:endParaRPr lang="en-GB" sz="3800" b="1" dirty="0">
              <a:solidFill>
                <a:srgbClr val="FF521B"/>
              </a:solidFill>
              <a:latin typeface="Calibri" panose="020F0502020204030204" pitchFamily="34" charset="0"/>
              <a:cs typeface="Calibri" panose="020F0502020204030204" pitchFamily="34" charset="0"/>
            </a:endParaRPr>
          </a:p>
          <a:p>
            <a:pPr algn="l">
              <a:spcBef>
                <a:spcPts val="2200"/>
              </a:spcBef>
            </a:pPr>
            <a:r>
              <a:rPr lang="en-GB" b="1" dirty="0">
                <a:solidFill>
                  <a:schemeClr val="tx1">
                    <a:lumMod val="75000"/>
                    <a:lumOff val="25000"/>
                  </a:schemeClr>
                </a:solidFill>
                <a:latin typeface="Calibri" panose="020F0502020204030204" pitchFamily="34" charset="0"/>
                <a:cs typeface="Calibri" panose="020F0502020204030204" pitchFamily="34" charset="0"/>
              </a:rPr>
              <a:t>Top Tips from other Children:</a:t>
            </a:r>
            <a:r>
              <a:rPr lang="en-US" b="1" dirty="0">
                <a:solidFill>
                  <a:schemeClr val="tx1">
                    <a:lumMod val="75000"/>
                    <a:lumOff val="25000"/>
                  </a:schemeClr>
                </a:solidFill>
                <a:latin typeface="Calibri" panose="020F0502020204030204" pitchFamily="34" charset="0"/>
                <a:cs typeface="Calibri" panose="020F0502020204030204" pitchFamily="34" charset="0"/>
              </a:rPr>
              <a:t> </a:t>
            </a:r>
            <a:endParaRPr lang="en-GB" b="1" dirty="0">
              <a:solidFill>
                <a:schemeClr val="tx1">
                  <a:lumMod val="75000"/>
                  <a:lumOff val="25000"/>
                </a:schemeClr>
              </a:solidFill>
              <a:latin typeface="Calibri" panose="020F0502020204030204" pitchFamily="34" charset="0"/>
              <a:cs typeface="Calibri" panose="020F0502020204030204" pitchFamily="34" charset="0"/>
            </a:endParaRPr>
          </a:p>
          <a:p>
            <a:pPr lvl="0" algn="l"/>
            <a:r>
              <a:rPr lang="en-GB" dirty="0">
                <a:solidFill>
                  <a:schemeClr val="tx1">
                    <a:lumMod val="75000"/>
                    <a:lumOff val="25000"/>
                  </a:schemeClr>
                </a:solidFill>
              </a:rPr>
              <a:t>‘If you see someone left out then you can ask them to play’</a:t>
            </a:r>
            <a:r>
              <a:rPr lang="en-US" dirty="0">
                <a:solidFill>
                  <a:schemeClr val="tx1">
                    <a:lumMod val="75000"/>
                    <a:lumOff val="25000"/>
                  </a:schemeClr>
                </a:solidFill>
              </a:rPr>
              <a:t> </a:t>
            </a:r>
            <a:endParaRPr lang="en-GB" dirty="0">
              <a:solidFill>
                <a:schemeClr val="tx1">
                  <a:lumMod val="75000"/>
                  <a:lumOff val="25000"/>
                </a:schemeClr>
              </a:solidFill>
            </a:endParaRPr>
          </a:p>
          <a:p>
            <a:pPr lvl="0" algn="l"/>
            <a:r>
              <a:rPr lang="en-GB" dirty="0">
                <a:solidFill>
                  <a:schemeClr val="tx1">
                    <a:lumMod val="75000"/>
                    <a:lumOff val="25000"/>
                  </a:schemeClr>
                </a:solidFill>
              </a:rPr>
              <a:t>‘Be kind’</a:t>
            </a:r>
            <a:r>
              <a:rPr lang="en-US" dirty="0">
                <a:solidFill>
                  <a:schemeClr val="tx1">
                    <a:lumMod val="75000"/>
                    <a:lumOff val="25000"/>
                  </a:schemeClr>
                </a:solidFill>
              </a:rPr>
              <a:t> </a:t>
            </a:r>
            <a:endParaRPr lang="en-GB" dirty="0">
              <a:solidFill>
                <a:schemeClr val="tx1">
                  <a:lumMod val="75000"/>
                  <a:lumOff val="25000"/>
                </a:schemeClr>
              </a:solidFill>
            </a:endParaRPr>
          </a:p>
          <a:p>
            <a:pPr lvl="0" algn="l"/>
            <a:r>
              <a:rPr lang="en-GB" dirty="0">
                <a:solidFill>
                  <a:schemeClr val="tx1">
                    <a:lumMod val="75000"/>
                    <a:lumOff val="25000"/>
                  </a:schemeClr>
                </a:solidFill>
              </a:rPr>
              <a:t>‘By asking people how they are and if they are okay.’</a:t>
            </a:r>
            <a:r>
              <a:rPr lang="en-US" dirty="0">
                <a:solidFill>
                  <a:schemeClr val="tx1">
                    <a:lumMod val="75000"/>
                    <a:lumOff val="25000"/>
                  </a:schemeClr>
                </a:solidFill>
              </a:rPr>
              <a:t> </a:t>
            </a:r>
            <a:endParaRPr lang="en-GB" dirty="0">
              <a:solidFill>
                <a:schemeClr val="tx1">
                  <a:lumMod val="75000"/>
                  <a:lumOff val="25000"/>
                </a:schemeClr>
              </a:solidFill>
            </a:endParaRPr>
          </a:p>
          <a:p>
            <a:pPr lvl="0" algn="l"/>
            <a:r>
              <a:rPr lang="en-US" dirty="0">
                <a:solidFill>
                  <a:schemeClr val="tx1">
                    <a:lumMod val="75000"/>
                    <a:lumOff val="25000"/>
                  </a:schemeClr>
                </a:solidFill>
              </a:rPr>
              <a:t>‘</a:t>
            </a:r>
            <a:r>
              <a:rPr lang="en-GB" dirty="0">
                <a:solidFill>
                  <a:schemeClr val="tx1">
                    <a:lumMod val="75000"/>
                    <a:lumOff val="25000"/>
                  </a:schemeClr>
                </a:solidFill>
              </a:rPr>
              <a:t>Make sure everyone has friends and feels included’ </a:t>
            </a:r>
            <a:r>
              <a:rPr lang="en-US" dirty="0">
                <a:solidFill>
                  <a:schemeClr val="tx1">
                    <a:lumMod val="75000"/>
                    <a:lumOff val="25000"/>
                  </a:schemeClr>
                </a:solidFill>
              </a:rPr>
              <a:t> </a:t>
            </a:r>
            <a:endParaRPr lang="en-GB" dirty="0">
              <a:solidFill>
                <a:schemeClr val="tx1">
                  <a:lumMod val="75000"/>
                  <a:lumOff val="25000"/>
                </a:schemeClr>
              </a:solidFill>
            </a:endParaRPr>
          </a:p>
          <a:p>
            <a:pPr lvl="0" algn="l"/>
            <a:r>
              <a:rPr lang="en-US" dirty="0">
                <a:solidFill>
                  <a:schemeClr val="tx1">
                    <a:lumMod val="75000"/>
                    <a:lumOff val="25000"/>
                  </a:schemeClr>
                </a:solidFill>
              </a:rPr>
              <a:t>‘</a:t>
            </a:r>
            <a:r>
              <a:rPr lang="en-GB" dirty="0">
                <a:solidFill>
                  <a:schemeClr val="tx1">
                    <a:lumMod val="75000"/>
                    <a:lumOff val="25000"/>
                  </a:schemeClr>
                </a:solidFill>
              </a:rPr>
              <a:t>Put yourself in other’s shoes’</a:t>
            </a:r>
          </a:p>
          <a:p>
            <a:pPr algn="l">
              <a:spcBef>
                <a:spcPts val="3400"/>
              </a:spcBef>
            </a:pPr>
            <a:r>
              <a:rPr lang="en-GB" b="1" dirty="0">
                <a:solidFill>
                  <a:schemeClr val="tx1">
                    <a:lumMod val="75000"/>
                    <a:lumOff val="25000"/>
                  </a:schemeClr>
                </a:solidFill>
                <a:latin typeface="Calibri" panose="020F0502020204030204" pitchFamily="34" charset="0"/>
                <a:cs typeface="Calibri" panose="020F0502020204030204" pitchFamily="34" charset="0"/>
              </a:rPr>
              <a:t>"Be somebody who makes everybody feel like a somebody"</a:t>
            </a:r>
            <a:r>
              <a:rPr lang="en-GB" dirty="0">
                <a:solidFill>
                  <a:schemeClr val="tx1">
                    <a:lumMod val="75000"/>
                    <a:lumOff val="25000"/>
                  </a:schemeClr>
                </a:solidFill>
                <a:latin typeface="Rubrik SemiBold" panose="02000503000000020004" pitchFamily="2" charset="77"/>
              </a:rPr>
              <a:t> </a:t>
            </a:r>
          </a:p>
          <a:p>
            <a:pPr lvl="0" algn="l"/>
            <a:r>
              <a:rPr lang="en-GB" dirty="0">
                <a:solidFill>
                  <a:schemeClr val="tx1">
                    <a:lumMod val="75000"/>
                    <a:lumOff val="25000"/>
                  </a:schemeClr>
                </a:solidFill>
                <a:latin typeface="Rubrik" panose="02000503000000020004" pitchFamily="2" charset="77"/>
              </a:rPr>
              <a:t> </a:t>
            </a:r>
            <a:r>
              <a:rPr lang="en-GB" dirty="0">
                <a:solidFill>
                  <a:schemeClr val="tx1">
                    <a:lumMod val="75000"/>
                    <a:lumOff val="25000"/>
                  </a:schemeClr>
                </a:solidFill>
                <a:latin typeface="Calibri" panose="020F0502020204030204" pitchFamily="34" charset="0"/>
                <a:cs typeface="Calibri" panose="020F0502020204030204" pitchFamily="34" charset="0"/>
              </a:rPr>
              <a:t>Brad Montague, the creator of the popular online series </a:t>
            </a:r>
            <a:r>
              <a:rPr lang="en-GB" i="1" dirty="0">
                <a:solidFill>
                  <a:schemeClr val="tx1">
                    <a:lumMod val="75000"/>
                    <a:lumOff val="25000"/>
                  </a:schemeClr>
                </a:solidFill>
                <a:latin typeface="Calibri" panose="020F0502020204030204" pitchFamily="34" charset="0"/>
                <a:cs typeface="Calibri" panose="020F0502020204030204" pitchFamily="34" charset="0"/>
              </a:rPr>
              <a:t>Kid President</a:t>
            </a:r>
            <a:endParaRPr lang="en-GB" sz="6400" i="1" dirty="0">
              <a:solidFill>
                <a:schemeClr val="bg2">
                  <a:lumMod val="25000"/>
                </a:schemeClr>
              </a:solidFill>
              <a:latin typeface="Calibri" panose="020F0502020204030204" pitchFamily="34" charset="0"/>
              <a:cs typeface="Calibri" panose="020F0502020204030204" pitchFamily="34" charset="0"/>
            </a:endParaRPr>
          </a:p>
          <a:p>
            <a:pPr algn="l">
              <a:lnSpc>
                <a:spcPct val="100000"/>
              </a:lnSpc>
            </a:pPr>
            <a:endParaRPr lang="en-GB" b="1" dirty="0">
              <a:solidFill>
                <a:schemeClr val="bg2">
                  <a:lumMod val="25000"/>
                </a:schemeClr>
              </a:solidFill>
              <a:latin typeface="Rubrik SemiBold" panose="02000503000000020004" pitchFamily="2" charset="77"/>
            </a:endParaRPr>
          </a:p>
        </p:txBody>
      </p:sp>
      <p:pic>
        <p:nvPicPr>
          <p:cNvPr id="4" name="Picture 3" descr="A white circle with colorful text&#10;&#10;AI-generated content may be incorrect.">
            <a:extLst>
              <a:ext uri="{FF2B5EF4-FFF2-40B4-BE49-F238E27FC236}">
                <a16:creationId xmlns:a16="http://schemas.microsoft.com/office/drawing/2014/main" id="{32A122DF-725D-000D-8E64-99AE4DEF5802}"/>
              </a:ext>
            </a:extLst>
          </p:cNvPr>
          <p:cNvPicPr>
            <a:picLocks noChangeAspect="1"/>
          </p:cNvPicPr>
          <p:nvPr/>
        </p:nvPicPr>
        <p:blipFill>
          <a:blip r:embed="rId7"/>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51824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17711169d0ec21e93350823f0cda56a9">
  <xsd:schema xmlns:xsd="http://www.w3.org/2001/XMLSchema" xmlns:xs="http://www.w3.org/2001/XMLSchema" xmlns:p="http://schemas.microsoft.com/office/2006/metadata/properties" xmlns:ns1="http://schemas.microsoft.com/sharepoint/v3" xmlns:ns2="a7637a19-367a-4688-a577-98d1b2f5287e" xmlns:ns3="c08b032f-9e00-415d-9c15-e247b3ec09db" xmlns:ns4="80702035-83e4-4f4e-898a-6cc0c7e3ab77" targetNamespace="http://schemas.microsoft.com/office/2006/metadata/properties" ma:root="true" ma:fieldsID="29713c45adf0e8082d7e54979758cd96" ns1:_="" ns2:_="" ns3:_="" ns4:_="">
    <xsd:import namespace="http://schemas.microsoft.com/sharepoint/v3"/>
    <xsd:import namespace="a7637a19-367a-4688-a577-98d1b2f5287e"/>
    <xsd:import namespace="c08b032f-9e00-415d-9c15-e247b3ec09db"/>
    <xsd:import namespace="80702035-83e4-4f4e-898a-6cc0c7e3ab7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5400aad-a3f4-4bea-97d8-85ce61c1b316"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02035-83e4-4f4e-898a-6cc0c7e3ab77"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73041a45-58e0-4365-b532-a6b5112c4836}" ma:internalName="TaxCatchAll" ma:showField="CatchAllData" ma:web="80702035-83e4-4f4e-898a-6cc0c7e3a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edBy xmlns="http://schemas.microsoft.com/sharepoint/v3">
      <UserInfo>
        <DisplayName/>
        <AccountId xsi:nil="true"/>
        <AccountType/>
      </UserInfo>
    </RatedBy>
    <lcf76f155ced4ddcb4097134ff3c332f xmlns="c08b032f-9e00-415d-9c15-e247b3ec09db">
      <Terms xmlns="http://schemas.microsoft.com/office/infopath/2007/PartnerControls"/>
    </lcf76f155ced4ddcb4097134ff3c332f>
    <TaxCatchAll xmlns="80702035-83e4-4f4e-898a-6cc0c7e3ab77" xsi:nil="true"/>
    <Ratings xmlns="http://schemas.microsoft.com/sharepoint/v3" xsi:nil="true"/>
    <LikedBy xmlns="http://schemas.microsoft.com/sharepoint/v3">
      <UserInfo>
        <DisplayName/>
        <AccountId xsi:nil="true"/>
        <AccountType/>
      </UserInfo>
    </LikedBy>
  </documentManagement>
</p:properties>
</file>

<file path=customXml/itemProps1.xml><?xml version="1.0" encoding="utf-8"?>
<ds:datastoreItem xmlns:ds="http://schemas.openxmlformats.org/officeDocument/2006/customXml" ds:itemID="{D26F3FAC-A97E-43F4-83F7-FEAA493EA32E}">
  <ds:schemaRefs>
    <ds:schemaRef ds:uri="80702035-83e4-4f4e-898a-6cc0c7e3ab77"/>
    <ds:schemaRef ds:uri="a7637a19-367a-4688-a577-98d1b2f5287e"/>
    <ds:schemaRef ds:uri="c08b032f-9e00-415d-9c15-e247b3ec0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AE7362-6F03-488E-ADA4-CF4EAA5EBE56}">
  <ds:schemaRefs>
    <ds:schemaRef ds:uri="http://schemas.microsoft.com/sharepoint/v3/contenttype/forms"/>
  </ds:schemaRefs>
</ds:datastoreItem>
</file>

<file path=customXml/itemProps3.xml><?xml version="1.0" encoding="utf-8"?>
<ds:datastoreItem xmlns:ds="http://schemas.openxmlformats.org/officeDocument/2006/customXml" ds:itemID="{1FCD86E4-D894-4538-971C-C877D85A1301}">
  <ds:schemaRefs>
    <ds:schemaRef ds:uri="80702035-83e4-4f4e-898a-6cc0c7e3ab77"/>
    <ds:schemaRef ds:uri="c08b032f-9e00-415d-9c15-e247b3ec09db"/>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20</TotalTime>
  <Words>1261</Words>
  <Application>Microsoft Office PowerPoint</Application>
  <PresentationFormat>Widescreen</PresentationFormat>
  <Paragraphs>123</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Rubrik</vt:lpstr>
      <vt:lpstr>Rubrik Medium</vt:lpstr>
      <vt:lpstr>Rubrik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Davis</dc:creator>
  <cp:lastModifiedBy>Catherine Lambert</cp:lastModifiedBy>
  <cp:revision>31</cp:revision>
  <dcterms:created xsi:type="dcterms:W3CDTF">2019-09-09T19:49:42Z</dcterms:created>
  <dcterms:modified xsi:type="dcterms:W3CDTF">2025-12-18T14:35:49Z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0x0101006A3E065A9F46F846B77359383866DA7B</vt:lpwstr>
  </property>
</Properties>
</file>