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6" r:id="rId2"/>
    <p:sldId id="257" r:id="rId3"/>
    <p:sldId id="258" r:id="rId4"/>
    <p:sldId id="259" r:id="rId5"/>
    <p:sldId id="260" r:id="rId6"/>
    <p:sldId id="261" r:id="rId7"/>
    <p:sldId id="263" r:id="rId8"/>
    <p:sldId id="267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D2D"/>
    <a:srgbClr val="FF521B"/>
    <a:srgbClr val="FFF521"/>
    <a:srgbClr val="FFD2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673"/>
  </p:normalViewPr>
  <p:slideViewPr>
    <p:cSldViewPr snapToGrid="0" snapToObjects="1" showGuides="1">
      <p:cViewPr>
        <p:scale>
          <a:sx n="121" d="100"/>
          <a:sy n="121" d="100"/>
        </p:scale>
        <p:origin x="2040" y="9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C23D3-C262-CE48-B089-B06C60F7E2B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FB70D-E0D9-6943-8548-B5B5B380E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35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FB70D-E0D9-6943-8548-B5B5B380EF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08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52F42-F157-7B45-969B-FC4239ED5F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51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3147B7-4399-E24A-BD3D-D61BF3908E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0BFECC-E82F-B44E-A77C-E129BEF6F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B42EFE-1256-564A-9F54-17F288A8B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CBAD0-BA75-414D-BD8A-3FB54B9E2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00872D-2B5A-B54A-ACA1-7C13DB5BF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56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AF2062-705A-FF47-81C7-AF8DE426B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C14F475-1357-EB40-ACA7-7A352FED2E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8C490A-6058-8C48-975D-B7AF735DD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F5A2DD-9359-1642-9158-6CF4B15B4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B20898-4114-0A47-9D26-FDB1076E1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57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99DBA96-A621-5847-88E9-DC9DDC2CCB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49A53DE-E668-B043-BF41-C514285DA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8C9048-83C9-AF46-8695-E45A0ACB9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D8C1A2-8E58-C946-A6E8-82D8492D5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5A1417-E544-FB44-8665-B35BE1F73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70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F683F0-CB11-114E-97C8-2C1B22513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EFA25B-FAE8-AA4B-8E5D-B7CC1D830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231242-15E8-9649-8E6E-1B426EE02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38EC87-13A5-E94F-8A53-E9B1A8802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B7A808-AEA5-084F-ADEC-74BDC3260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644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EFD4BF-EB0A-F94C-B001-3E0C599D5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85B7A75-6C79-C44E-B422-789E7D759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CB7C6A-6B42-F446-A82D-E8DFED823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5AE878-B9C2-E346-8AB7-1A0662373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ACE675-FA3F-A546-AA6D-DD41F3269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94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1D8EFB-5E22-4C40-9ECE-D95A59D23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7E9EDC-3E97-1C4C-AB17-2E5F018968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34D1D1E-D6F6-B548-92BF-B448C8900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2E9ED6F-61C4-8942-B22B-58BF5FA4D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C69DF-AD4F-C044-912F-823A6DB00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DD83906-9E54-6047-9415-39A7B9A2E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96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E821B9-50B1-FA4B-997D-1ECAD3AE5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4A1B658-9F5A-BC4E-8623-6DD6DF0F3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32853FB-6F08-2C43-8FFA-E1D341553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88718F-0180-6C42-BD49-1E2548DC4B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FF141D0-EAB4-4045-B0FA-F9A9A41DD8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2EE564B-6342-A949-85B0-E895DB78B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8FDE4AD-C8A0-A449-AB2F-35C839B6D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04D7D0A-F0E1-B64E-A8B3-BBFD5707A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73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A2E6CA-2645-7044-A99C-2351EBD67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ADAC427-F0B9-4C4D-BD4F-AC2536DDD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B47773-EE71-CD4C-973D-4186E6B8C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320AFC5-96FE-DB43-86B9-DB37A699C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4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8E17257-1F81-2A44-A78D-5DBBCE84C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B6BFB4-5F40-0F45-AD68-E8CC3598E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FD0C63E-F04D-1C4A-B007-A8847ACDC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2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880842-9084-F14B-9EFD-106FA3775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DA6B5E-11BF-CC49-95FF-522F64C6C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8C7962-6C35-A541-81C1-6758A09F2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B2D3B3-E39F-4341-806A-AB3389E7A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1D7AB81-5345-984C-BB38-CBF95897F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38F661-C5AA-9840-8F3D-ED98887D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980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5E1D99-4C18-B845-87CA-B83092E1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15018A3-A6FF-4049-8ED5-63AC685538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E042BC5-DA2C-5D49-A5B6-5DEEE19BF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C9BDBDD-C2AC-5A4C-966A-6FBB87D09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56C37B6-F685-4F45-B748-AA36A80BB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226CE2-1FC1-AA45-9B9C-47E778CF9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64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35A87D3-1E33-6A46-8532-73DD9BB49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71EAE42-1087-E044-A6E1-65CF60A60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431B3A-BC22-0D40-9CCE-9DB0D5ED5F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7571F-492E-C443-B261-F314FCEC1D4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BFD8E5-8FA7-1443-82B1-8DDC9B8C7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53400A-0082-924B-92BD-15D3CA749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98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13" Type="http://schemas.openxmlformats.org/officeDocument/2006/relationships/image" Target="../media/image7.emf"/><Relationship Id="rId3" Type="http://schemas.openxmlformats.org/officeDocument/2006/relationships/image" Target="../media/image4.emf"/><Relationship Id="rId7" Type="http://schemas.openxmlformats.org/officeDocument/2006/relationships/image" Target="../media/image14.tiff"/><Relationship Id="rId12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tiff"/><Relationship Id="rId11" Type="http://schemas.openxmlformats.org/officeDocument/2006/relationships/image" Target="../media/image18.emf"/><Relationship Id="rId5" Type="http://schemas.openxmlformats.org/officeDocument/2006/relationships/image" Target="../media/image12.tiff"/><Relationship Id="rId15" Type="http://schemas.openxmlformats.org/officeDocument/2006/relationships/image" Target="../media/image9.png"/><Relationship Id="rId10" Type="http://schemas.openxmlformats.org/officeDocument/2006/relationships/image" Target="../media/image17.tiff"/><Relationship Id="rId4" Type="http://schemas.openxmlformats.org/officeDocument/2006/relationships/image" Target="../media/image11.tiff"/><Relationship Id="rId9" Type="http://schemas.openxmlformats.org/officeDocument/2006/relationships/image" Target="../media/image16.tiff"/><Relationship Id="rId1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0.tiff"/><Relationship Id="rId7" Type="http://schemas.openxmlformats.org/officeDocument/2006/relationships/image" Target="../media/image8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749DB0D-8D4B-624F-968B-CA721982B713}"/>
              </a:ext>
            </a:extLst>
          </p:cNvPr>
          <p:cNvSpPr/>
          <p:nvPr/>
        </p:nvSpPr>
        <p:spPr>
          <a:xfrm flipV="1">
            <a:off x="0" y="2891756"/>
            <a:ext cx="12192000" cy="3966242"/>
          </a:xfrm>
          <a:prstGeom prst="rect">
            <a:avLst/>
          </a:prstGeom>
          <a:solidFill>
            <a:srgbClr val="FF521B"/>
          </a:solidFill>
          <a:ln>
            <a:solidFill>
              <a:srgbClr val="FF4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74964"/>
            <a:ext cx="12192000" cy="378303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83BD020-4FF1-2847-B11D-66D3FDF583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08703"/>
            <a:ext cx="12192000" cy="4325037"/>
          </a:xfrm>
          <a:noFill/>
        </p:spPr>
        <p:txBody>
          <a:bodyPr>
            <a:normAutofit/>
          </a:bodyPr>
          <a:lstStyle/>
          <a:p>
            <a:pPr>
              <a:lnSpc>
                <a:spcPct val="50000"/>
              </a:lnSpc>
            </a:pPr>
            <a:r>
              <a:rPr lang="en-US" sz="3200" b="1" dirty="0" smtClean="0"/>
              <a:t>Children’s </a:t>
            </a:r>
            <a:r>
              <a:rPr lang="en-US" sz="3200" b="1" dirty="0"/>
              <a:t>Mental Health Week</a:t>
            </a:r>
          </a:p>
          <a:p>
            <a:pPr>
              <a:lnSpc>
                <a:spcPct val="70000"/>
              </a:lnSpc>
            </a:pPr>
            <a:r>
              <a:rPr lang="en-US" sz="3200" b="1" dirty="0"/>
              <a:t>3-9 February </a:t>
            </a:r>
            <a:r>
              <a:rPr lang="en-US" sz="3200" b="1" dirty="0" smtClean="0"/>
              <a:t>2020</a:t>
            </a:r>
          </a:p>
          <a:p>
            <a:pPr>
              <a:lnSpc>
                <a:spcPct val="70000"/>
              </a:lnSpc>
            </a:pPr>
            <a:endParaRPr lang="en-US" sz="3200" b="1" dirty="0" smtClean="0"/>
          </a:p>
          <a:p>
            <a:pPr>
              <a:lnSpc>
                <a:spcPct val="70000"/>
              </a:lnSpc>
            </a:pPr>
            <a:endParaRPr lang="en-US" sz="4000" b="1" dirty="0" smtClean="0"/>
          </a:p>
          <a:p>
            <a:pPr>
              <a:lnSpc>
                <a:spcPct val="7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000000"/>
                </a:solidFill>
              </a:rPr>
              <a:t>ASSEMBLY SLIDES FOR SECONDARY-</a:t>
            </a:r>
            <a:r>
              <a:rPr lang="en-US" dirty="0">
                <a:solidFill>
                  <a:srgbClr val="000000"/>
                </a:solidFill>
              </a:rPr>
              <a:t>AGE CHILDREN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F8A4B2-89EA-894F-9809-F10DE2263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75" y="213661"/>
            <a:ext cx="2678095" cy="2678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1006" y="367149"/>
            <a:ext cx="2426494" cy="231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69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157"/>
            <a:ext cx="12192000" cy="444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324A798-7C88-044D-9D4F-19AF159A5552}"/>
              </a:ext>
            </a:extLst>
          </p:cNvPr>
          <p:cNvSpPr txBox="1"/>
          <p:nvPr/>
        </p:nvSpPr>
        <p:spPr>
          <a:xfrm>
            <a:off x="11162745" y="6431368"/>
            <a:ext cx="135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Slide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B8B0A8-BDA5-414A-8CB6-1BD35F859F53}"/>
              </a:ext>
            </a:extLst>
          </p:cNvPr>
          <p:cNvSpPr txBox="1"/>
          <p:nvPr/>
        </p:nvSpPr>
        <p:spPr>
          <a:xfrm>
            <a:off x="601851" y="2214615"/>
            <a:ext cx="932758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Bravery comes in all shapes and sizes. </a:t>
            </a:r>
          </a:p>
          <a:p>
            <a:pPr>
              <a:lnSpc>
                <a:spcPct val="70000"/>
              </a:lnSpc>
            </a:pPr>
            <a:endParaRPr lang="en-US" sz="3200" dirty="0"/>
          </a:p>
          <a:p>
            <a:r>
              <a:rPr lang="en-US" sz="3200" dirty="0"/>
              <a:t>Everyday bravery is something we all need throughout our lives. It’s good for our mental health to:</a:t>
            </a:r>
          </a:p>
          <a:p>
            <a:pPr>
              <a:lnSpc>
                <a:spcPct val="80000"/>
              </a:lnSpc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try something new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push outside our comfort zone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share worries and </a:t>
            </a:r>
            <a:r>
              <a:rPr lang="en-US" sz="3200" smtClean="0"/>
              <a:t>ask for </a:t>
            </a:r>
            <a:r>
              <a:rPr lang="en-US" sz="3200" dirty="0"/>
              <a:t>(and accept) help</a:t>
            </a:r>
          </a:p>
          <a:p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986" y="1238560"/>
            <a:ext cx="5785328" cy="79115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226775" y="-68040"/>
            <a:ext cx="12631379" cy="760844"/>
            <a:chOff x="-226775" y="-68040"/>
            <a:chExt cx="12631379" cy="760844"/>
          </a:xfrm>
        </p:grpSpPr>
        <p:grpSp>
          <p:nvGrpSpPr>
            <p:cNvPr id="20" name="Group 19"/>
            <p:cNvGrpSpPr/>
            <p:nvPr/>
          </p:nvGrpSpPr>
          <p:grpSpPr>
            <a:xfrm>
              <a:off x="-226775" y="-68040"/>
              <a:ext cx="12631379" cy="760844"/>
              <a:chOff x="-226775" y="-68040"/>
              <a:chExt cx="12631379" cy="760844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-226775" y="-68040"/>
                <a:ext cx="12631379" cy="760844"/>
                <a:chOff x="-226775" y="-68040"/>
                <a:chExt cx="12631379" cy="760844"/>
              </a:xfrm>
            </p:grpSpPr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-226775" y="-68040"/>
                  <a:ext cx="12631379" cy="657392"/>
                </a:xfrm>
                <a:prstGeom prst="rect">
                  <a:avLst/>
                </a:prstGeom>
              </p:spPr>
            </p:pic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02620" y="107313"/>
                  <a:ext cx="1568276" cy="585491"/>
                </a:xfrm>
                <a:prstGeom prst="rect">
                  <a:avLst/>
                </a:prstGeom>
              </p:spPr>
            </p:pic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615266" y="205904"/>
                  <a:ext cx="2256413" cy="268976"/>
                </a:xfrm>
                <a:prstGeom prst="rect">
                  <a:avLst/>
                </a:prstGeom>
              </p:spPr>
            </p:pic>
          </p:grpSp>
          <p:cxnSp>
            <p:nvCxnSpPr>
              <p:cNvPr id="23" name="Straight Connector 22"/>
              <p:cNvCxnSpPr/>
              <p:nvPr/>
            </p:nvCxnSpPr>
            <p:spPr>
              <a:xfrm>
                <a:off x="9433847" y="205904"/>
                <a:ext cx="0" cy="235481"/>
              </a:xfrm>
              <a:prstGeom prst="line">
                <a:avLst/>
              </a:prstGeom>
              <a:ln w="3175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" name="Picture 20" descr="slogan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896" y="159792"/>
              <a:ext cx="4678385" cy="371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6368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157"/>
            <a:ext cx="12192000" cy="444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329D579-B5D4-EC4A-B7E8-883172AC0591}"/>
              </a:ext>
            </a:extLst>
          </p:cNvPr>
          <p:cNvSpPr txBox="1"/>
          <p:nvPr/>
        </p:nvSpPr>
        <p:spPr>
          <a:xfrm>
            <a:off x="11189187" y="6434476"/>
            <a:ext cx="135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Slide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A7BDEE6-B7D9-FC48-B55C-F0C161F1C864}"/>
              </a:ext>
            </a:extLst>
          </p:cNvPr>
          <p:cNvSpPr txBox="1"/>
          <p:nvPr/>
        </p:nvSpPr>
        <p:spPr>
          <a:xfrm>
            <a:off x="1407654" y="2448560"/>
            <a:ext cx="8026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[Insert news clip, video or article that shows bravery – see secondary-age resources list]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363" y="1663152"/>
            <a:ext cx="9798574" cy="63472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-226775" y="-68040"/>
            <a:ext cx="12631379" cy="760844"/>
            <a:chOff x="-226775" y="-68040"/>
            <a:chExt cx="12631379" cy="760844"/>
          </a:xfrm>
        </p:grpSpPr>
        <p:grpSp>
          <p:nvGrpSpPr>
            <p:cNvPr id="18" name="Group 17"/>
            <p:cNvGrpSpPr/>
            <p:nvPr/>
          </p:nvGrpSpPr>
          <p:grpSpPr>
            <a:xfrm>
              <a:off x="-226775" y="-68040"/>
              <a:ext cx="12631379" cy="760844"/>
              <a:chOff x="-226775" y="-68040"/>
              <a:chExt cx="12631379" cy="760844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-226775" y="-68040"/>
                <a:ext cx="12631379" cy="760844"/>
                <a:chOff x="-226775" y="-68040"/>
                <a:chExt cx="12631379" cy="760844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-226775" y="-68040"/>
                  <a:ext cx="12631379" cy="657392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02620" y="107313"/>
                  <a:ext cx="1568276" cy="585491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615266" y="205904"/>
                  <a:ext cx="2256413" cy="268976"/>
                </a:xfrm>
                <a:prstGeom prst="rect">
                  <a:avLst/>
                </a:prstGeom>
              </p:spPr>
            </p:pic>
          </p:grpSp>
          <p:cxnSp>
            <p:nvCxnSpPr>
              <p:cNvPr id="21" name="Straight Connector 20"/>
              <p:cNvCxnSpPr/>
              <p:nvPr/>
            </p:nvCxnSpPr>
            <p:spPr>
              <a:xfrm>
                <a:off x="9433847" y="205904"/>
                <a:ext cx="0" cy="235481"/>
              </a:xfrm>
              <a:prstGeom prst="line">
                <a:avLst/>
              </a:prstGeom>
              <a:ln w="3175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Picture 18" descr="slogan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896" y="159792"/>
              <a:ext cx="4678385" cy="371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0941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1472"/>
            <a:ext cx="12191999" cy="50465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3157"/>
            <a:ext cx="12192000" cy="444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8B76B62-4E43-DD47-84E8-0CE661AE673D}"/>
              </a:ext>
            </a:extLst>
          </p:cNvPr>
          <p:cNvSpPr txBox="1"/>
          <p:nvPr/>
        </p:nvSpPr>
        <p:spPr>
          <a:xfrm>
            <a:off x="11193419" y="6413157"/>
            <a:ext cx="135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Slide 4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069055" y="2382665"/>
            <a:ext cx="10144406" cy="3841598"/>
            <a:chOff x="473438" y="2192976"/>
            <a:chExt cx="11335640" cy="429270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6ABC39A5-1922-874F-B5AA-C67C72FE5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9491" y="2247512"/>
              <a:ext cx="2236258" cy="16946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04443279-0395-314E-9C69-DF2ECE932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01800" y="4495691"/>
              <a:ext cx="3571653" cy="195882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EE103CC7-63FF-5744-A63C-2F3EF0770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58424" y="2216857"/>
              <a:ext cx="2901562" cy="1926818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89BD4E06-74DC-0743-8A01-BB9076272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94938" y="4460157"/>
              <a:ext cx="2695087" cy="2025527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FE2BCD7D-7EA2-1E49-B67A-4DD75A397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3438" y="2192976"/>
              <a:ext cx="2655897" cy="1875727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E5D28B54-5213-A448-8B4F-E99757772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17049" y="2216857"/>
              <a:ext cx="2592029" cy="1725319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347278E4-4CEB-D342-A22B-BD328289D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-2580" b="1"/>
            <a:stretch/>
          </p:blipFill>
          <p:spPr>
            <a:xfrm>
              <a:off x="8591862" y="3668771"/>
              <a:ext cx="2807470" cy="2816913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2182" y="944664"/>
            <a:ext cx="8994936" cy="610516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-226775" y="-68040"/>
            <a:ext cx="12631379" cy="760844"/>
            <a:chOff x="-226775" y="-68040"/>
            <a:chExt cx="12631379" cy="760844"/>
          </a:xfrm>
        </p:grpSpPr>
        <p:grpSp>
          <p:nvGrpSpPr>
            <p:cNvPr id="33" name="Group 32"/>
            <p:cNvGrpSpPr/>
            <p:nvPr/>
          </p:nvGrpSpPr>
          <p:grpSpPr>
            <a:xfrm>
              <a:off x="-226775" y="-68040"/>
              <a:ext cx="12631379" cy="760844"/>
              <a:chOff x="-226775" y="-68040"/>
              <a:chExt cx="12631379" cy="760844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-226775" y="-68040"/>
                <a:ext cx="12631379" cy="760844"/>
                <a:chOff x="-226775" y="-68040"/>
                <a:chExt cx="12631379" cy="760844"/>
              </a:xfrm>
            </p:grpSpPr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-226775" y="-68040"/>
                  <a:ext cx="12631379" cy="657392"/>
                </a:xfrm>
                <a:prstGeom prst="rect">
                  <a:avLst/>
                </a:prstGeom>
              </p:spPr>
            </p:pic>
            <p:pic>
              <p:nvPicPr>
                <p:cNvPr id="38" name="Picture 37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02620" y="107313"/>
                  <a:ext cx="1568276" cy="585491"/>
                </a:xfrm>
                <a:prstGeom prst="rect">
                  <a:avLst/>
                </a:prstGeom>
              </p:spPr>
            </p:pic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615266" y="205904"/>
                  <a:ext cx="2256413" cy="268976"/>
                </a:xfrm>
                <a:prstGeom prst="rect">
                  <a:avLst/>
                </a:prstGeom>
              </p:spPr>
            </p:pic>
          </p:grpSp>
          <p:cxnSp>
            <p:nvCxnSpPr>
              <p:cNvPr id="36" name="Straight Connector 35"/>
              <p:cNvCxnSpPr/>
              <p:nvPr/>
            </p:nvCxnSpPr>
            <p:spPr>
              <a:xfrm>
                <a:off x="9433847" y="205904"/>
                <a:ext cx="0" cy="235481"/>
              </a:xfrm>
              <a:prstGeom prst="line">
                <a:avLst/>
              </a:prstGeom>
              <a:ln w="3175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4" name="Picture 33" descr="slogan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896" y="159792"/>
              <a:ext cx="4678385" cy="371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6455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157"/>
            <a:ext cx="12192000" cy="444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04954DA-6761-F84F-B129-35C1CD2A3B40}"/>
              </a:ext>
            </a:extLst>
          </p:cNvPr>
          <p:cNvSpPr txBox="1"/>
          <p:nvPr/>
        </p:nvSpPr>
        <p:spPr>
          <a:xfrm>
            <a:off x="11112125" y="6428147"/>
            <a:ext cx="135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Slide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940F914-59C1-E448-8803-9820E5EAA9B5}"/>
              </a:ext>
            </a:extLst>
          </p:cNvPr>
          <p:cNvSpPr txBox="1"/>
          <p:nvPr/>
        </p:nvSpPr>
        <p:spPr>
          <a:xfrm>
            <a:off x="804598" y="2029837"/>
            <a:ext cx="88486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Felt proud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Felt good about myself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More confident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Empowered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Stopped keeping worries to myself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More positive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Felt stronger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Enjoyed trying new things</a:t>
            </a:r>
          </a:p>
          <a:p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279" y="1049627"/>
            <a:ext cx="9618742" cy="107700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226775" y="-68040"/>
            <a:ext cx="12631379" cy="760844"/>
            <a:chOff x="-226775" y="-68040"/>
            <a:chExt cx="12631379" cy="760844"/>
          </a:xfrm>
        </p:grpSpPr>
        <p:grpSp>
          <p:nvGrpSpPr>
            <p:cNvPr id="19" name="Group 18"/>
            <p:cNvGrpSpPr/>
            <p:nvPr/>
          </p:nvGrpSpPr>
          <p:grpSpPr>
            <a:xfrm>
              <a:off x="-226775" y="-68040"/>
              <a:ext cx="12631379" cy="760844"/>
              <a:chOff x="-226775" y="-68040"/>
              <a:chExt cx="12631379" cy="760844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-226775" y="-68040"/>
                <a:ext cx="12631379" cy="760844"/>
                <a:chOff x="-226775" y="-68040"/>
                <a:chExt cx="12631379" cy="760844"/>
              </a:xfrm>
            </p:grpSpPr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-226775" y="-68040"/>
                  <a:ext cx="12631379" cy="657392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02620" y="107313"/>
                  <a:ext cx="1568276" cy="585491"/>
                </a:xfrm>
                <a:prstGeom prst="rect">
                  <a:avLst/>
                </a:prstGeom>
              </p:spPr>
            </p:pic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615266" y="205904"/>
                  <a:ext cx="2256413" cy="268976"/>
                </a:xfrm>
                <a:prstGeom prst="rect">
                  <a:avLst/>
                </a:prstGeom>
              </p:spPr>
            </p:pic>
          </p:grpSp>
          <p:cxnSp>
            <p:nvCxnSpPr>
              <p:cNvPr id="22" name="Straight Connector 21"/>
              <p:cNvCxnSpPr/>
              <p:nvPr/>
            </p:nvCxnSpPr>
            <p:spPr>
              <a:xfrm>
                <a:off x="9433847" y="205904"/>
                <a:ext cx="0" cy="235481"/>
              </a:xfrm>
              <a:prstGeom prst="line">
                <a:avLst/>
              </a:prstGeom>
              <a:ln w="3175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" name="Picture 19" descr="slogan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896" y="159792"/>
              <a:ext cx="4678385" cy="371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7329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157"/>
            <a:ext cx="12192000" cy="444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B52DCD-6D55-8F4C-95A5-D75762FA4473}"/>
              </a:ext>
            </a:extLst>
          </p:cNvPr>
          <p:cNvSpPr txBox="1"/>
          <p:nvPr/>
        </p:nvSpPr>
        <p:spPr>
          <a:xfrm>
            <a:off x="11048085" y="6413157"/>
            <a:ext cx="135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Slide 6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110792" y="2214713"/>
            <a:ext cx="5970416" cy="3656878"/>
            <a:chOff x="3110792" y="2214713"/>
            <a:chExt cx="5970416" cy="365687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C4DFE550-53C1-5247-BEEF-C11982A7F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0792" y="2214713"/>
              <a:ext cx="5970416" cy="365687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6A6A509F-11A8-794D-A25F-8D43DCE92A22}"/>
                </a:ext>
              </a:extLst>
            </p:cNvPr>
            <p:cNvSpPr txBox="1"/>
            <p:nvPr/>
          </p:nvSpPr>
          <p:spPr>
            <a:xfrm>
              <a:off x="3672114" y="4898609"/>
              <a:ext cx="502194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Bravery toolbox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208" y="1133597"/>
            <a:ext cx="10113584" cy="72817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-226775" y="-68040"/>
            <a:ext cx="12631379" cy="760844"/>
            <a:chOff x="-226775" y="-68040"/>
            <a:chExt cx="12631379" cy="760844"/>
          </a:xfrm>
        </p:grpSpPr>
        <p:grpSp>
          <p:nvGrpSpPr>
            <p:cNvPr id="18" name="Group 17"/>
            <p:cNvGrpSpPr/>
            <p:nvPr/>
          </p:nvGrpSpPr>
          <p:grpSpPr>
            <a:xfrm>
              <a:off x="-226775" y="-68040"/>
              <a:ext cx="12631379" cy="760844"/>
              <a:chOff x="-226775" y="-68040"/>
              <a:chExt cx="12631379" cy="760844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-226775" y="-68040"/>
                <a:ext cx="12631379" cy="760844"/>
                <a:chOff x="-226775" y="-68040"/>
                <a:chExt cx="12631379" cy="760844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226775" y="-68040"/>
                  <a:ext cx="12631379" cy="657392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02620" y="107313"/>
                  <a:ext cx="1568276" cy="585491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615266" y="205904"/>
                  <a:ext cx="2256413" cy="268976"/>
                </a:xfrm>
                <a:prstGeom prst="rect">
                  <a:avLst/>
                </a:prstGeom>
              </p:spPr>
            </p:pic>
          </p:grpSp>
          <p:cxnSp>
            <p:nvCxnSpPr>
              <p:cNvPr id="21" name="Straight Connector 20"/>
              <p:cNvCxnSpPr/>
              <p:nvPr/>
            </p:nvCxnSpPr>
            <p:spPr>
              <a:xfrm>
                <a:off x="9433847" y="205904"/>
                <a:ext cx="0" cy="235481"/>
              </a:xfrm>
              <a:prstGeom prst="line">
                <a:avLst/>
              </a:prstGeom>
              <a:ln w="3175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Picture 18" descr="slogan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896" y="159792"/>
              <a:ext cx="4678385" cy="371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0519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157"/>
            <a:ext cx="12192000" cy="444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B52DCD-6D55-8F4C-95A5-D75762FA4473}"/>
              </a:ext>
            </a:extLst>
          </p:cNvPr>
          <p:cNvSpPr txBox="1"/>
          <p:nvPr/>
        </p:nvSpPr>
        <p:spPr>
          <a:xfrm>
            <a:off x="11121557" y="6434149"/>
            <a:ext cx="135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Slide </a:t>
            </a:r>
            <a:r>
              <a:rPr lang="en-US" i="1" dirty="0" smtClean="0"/>
              <a:t>7</a:t>
            </a:r>
            <a:endParaRPr lang="en-US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C6FA957-EFB4-284F-88B6-2C357960EF2D}"/>
              </a:ext>
            </a:extLst>
          </p:cNvPr>
          <p:cNvSpPr txBox="1"/>
          <p:nvPr/>
        </p:nvSpPr>
        <p:spPr>
          <a:xfrm>
            <a:off x="2231636" y="3046531"/>
            <a:ext cx="88486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Add what you’re doing here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Add what you’re doing here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Add what you’re doing here</a:t>
            </a:r>
          </a:p>
          <a:p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295" y="1549512"/>
            <a:ext cx="8812710" cy="125299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-226775" y="-68040"/>
            <a:ext cx="12631379" cy="760844"/>
            <a:chOff x="-226775" y="-68040"/>
            <a:chExt cx="12631379" cy="760844"/>
          </a:xfrm>
        </p:grpSpPr>
        <p:grpSp>
          <p:nvGrpSpPr>
            <p:cNvPr id="18" name="Group 17"/>
            <p:cNvGrpSpPr/>
            <p:nvPr/>
          </p:nvGrpSpPr>
          <p:grpSpPr>
            <a:xfrm>
              <a:off x="-226775" y="-68040"/>
              <a:ext cx="12631379" cy="760844"/>
              <a:chOff x="-226775" y="-68040"/>
              <a:chExt cx="12631379" cy="760844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-226775" y="-68040"/>
                <a:ext cx="12631379" cy="760844"/>
                <a:chOff x="-226775" y="-68040"/>
                <a:chExt cx="12631379" cy="760844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-226775" y="-68040"/>
                  <a:ext cx="12631379" cy="657392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02620" y="107313"/>
                  <a:ext cx="1568276" cy="585491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615266" y="205904"/>
                  <a:ext cx="2256413" cy="268976"/>
                </a:xfrm>
                <a:prstGeom prst="rect">
                  <a:avLst/>
                </a:prstGeom>
              </p:spPr>
            </p:pic>
          </p:grpSp>
          <p:cxnSp>
            <p:nvCxnSpPr>
              <p:cNvPr id="21" name="Straight Connector 20"/>
              <p:cNvCxnSpPr/>
              <p:nvPr/>
            </p:nvCxnSpPr>
            <p:spPr>
              <a:xfrm>
                <a:off x="9433847" y="205904"/>
                <a:ext cx="0" cy="235481"/>
              </a:xfrm>
              <a:prstGeom prst="line">
                <a:avLst/>
              </a:prstGeom>
              <a:ln w="3175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Picture 18" descr="slogan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896" y="159792"/>
              <a:ext cx="4678385" cy="371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3881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3157"/>
            <a:ext cx="12192000" cy="44484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83BD020-4FF1-2847-B11D-66D3FDF583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152" y="2399053"/>
            <a:ext cx="11092249" cy="369332"/>
          </a:xfrm>
          <a:noFill/>
        </p:spPr>
        <p:txBody>
          <a:bodyPr>
            <a:normAutofit fontScale="25000" lnSpcReduction="20000"/>
          </a:bodyPr>
          <a:lstStyle/>
          <a:p>
            <a:r>
              <a:rPr lang="en-US" sz="9600" b="1" dirty="0"/>
              <a:t>If you have worries or are unsure about something you can always talk to:</a:t>
            </a:r>
          </a:p>
          <a:p>
            <a:pPr algn="l"/>
            <a:endParaRPr lang="en-US" sz="11100" b="1" dirty="0">
              <a:solidFill>
                <a:srgbClr val="FF0000"/>
              </a:solidFill>
            </a:endParaRPr>
          </a:p>
          <a:p>
            <a:pPr algn="l"/>
            <a:r>
              <a:rPr lang="en-US" sz="11100" b="1" dirty="0">
                <a:solidFill>
                  <a:srgbClr val="FF0000"/>
                </a:solidFill>
              </a:rPr>
              <a:t> </a:t>
            </a:r>
          </a:p>
          <a:p>
            <a:pPr algn="l"/>
            <a:endParaRPr lang="en-US" sz="11100" b="1" dirty="0">
              <a:solidFill>
                <a:srgbClr val="FF0000"/>
              </a:solidFill>
            </a:endParaRPr>
          </a:p>
          <a:p>
            <a:pPr algn="l"/>
            <a:endParaRPr lang="en-US" sz="7300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B52DCD-6D55-8F4C-95A5-D75762FA4473}"/>
              </a:ext>
            </a:extLst>
          </p:cNvPr>
          <p:cNvSpPr txBox="1"/>
          <p:nvPr/>
        </p:nvSpPr>
        <p:spPr>
          <a:xfrm>
            <a:off x="11170741" y="6413157"/>
            <a:ext cx="135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Slide </a:t>
            </a:r>
            <a:r>
              <a:rPr lang="en-US" i="1" dirty="0" smtClean="0"/>
              <a:t>8</a:t>
            </a:r>
            <a:endParaRPr lang="en-US" i="1" dirty="0"/>
          </a:p>
        </p:txBody>
      </p:sp>
      <p:grpSp>
        <p:nvGrpSpPr>
          <p:cNvPr id="34" name="Group 33"/>
          <p:cNvGrpSpPr/>
          <p:nvPr/>
        </p:nvGrpSpPr>
        <p:grpSpPr>
          <a:xfrm>
            <a:off x="1272634" y="3095634"/>
            <a:ext cx="9555880" cy="3244177"/>
            <a:chOff x="1272634" y="3030126"/>
            <a:chExt cx="9555880" cy="3244177"/>
          </a:xfrm>
        </p:grpSpPr>
        <p:grpSp>
          <p:nvGrpSpPr>
            <p:cNvPr id="31" name="Group 30"/>
            <p:cNvGrpSpPr/>
            <p:nvPr/>
          </p:nvGrpSpPr>
          <p:grpSpPr>
            <a:xfrm>
              <a:off x="1272634" y="3030126"/>
              <a:ext cx="9555880" cy="2782513"/>
              <a:chOff x="1272634" y="3030126"/>
              <a:chExt cx="9555880" cy="2782513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1866091" y="3030126"/>
                <a:ext cx="7928842" cy="763068"/>
                <a:chOff x="1866091" y="3030126"/>
                <a:chExt cx="7928842" cy="763068"/>
              </a:xfrm>
            </p:grpSpPr>
            <p:sp>
              <p:nvSpPr>
                <p:cNvPr id="2" name="Down Arrow 1">
                  <a:extLst>
                    <a:ext uri="{FF2B5EF4-FFF2-40B4-BE49-F238E27FC236}">
                      <a16:creationId xmlns:a16="http://schemas.microsoft.com/office/drawing/2014/main" xmlns="" id="{2AB4A0C2-C8E8-8A41-9030-CFE7F0FF52A1}"/>
                    </a:ext>
                  </a:extLst>
                </p:cNvPr>
                <p:cNvSpPr/>
                <p:nvPr/>
              </p:nvSpPr>
              <p:spPr>
                <a:xfrm>
                  <a:off x="1866091" y="3064146"/>
                  <a:ext cx="667265" cy="729048"/>
                </a:xfrm>
                <a:prstGeom prst="downArrow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Down Arrow 8">
                  <a:extLst>
                    <a:ext uri="{FF2B5EF4-FFF2-40B4-BE49-F238E27FC236}">
                      <a16:creationId xmlns:a16="http://schemas.microsoft.com/office/drawing/2014/main" xmlns="" id="{B3F36F51-CAA9-5943-BE91-BB8C31984F52}"/>
                    </a:ext>
                  </a:extLst>
                </p:cNvPr>
                <p:cNvSpPr/>
                <p:nvPr/>
              </p:nvSpPr>
              <p:spPr>
                <a:xfrm>
                  <a:off x="9127668" y="3064146"/>
                  <a:ext cx="667265" cy="729048"/>
                </a:xfrm>
                <a:prstGeom prst="downArrow">
                  <a:avLst/>
                </a:prstGeom>
                <a:solidFill>
                  <a:srgbClr val="FFF52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Down Arrow 9">
                  <a:extLst>
                    <a:ext uri="{FF2B5EF4-FFF2-40B4-BE49-F238E27FC236}">
                      <a16:creationId xmlns:a16="http://schemas.microsoft.com/office/drawing/2014/main" xmlns="" id="{DF6CED27-0BB7-C644-878E-D76AEAF02C21}"/>
                    </a:ext>
                  </a:extLst>
                </p:cNvPr>
                <p:cNvSpPr/>
                <p:nvPr/>
              </p:nvSpPr>
              <p:spPr>
                <a:xfrm>
                  <a:off x="6492390" y="3030126"/>
                  <a:ext cx="667265" cy="729048"/>
                </a:xfrm>
                <a:prstGeom prst="downArrow">
                  <a:avLst/>
                </a:prstGeom>
                <a:solidFill>
                  <a:srgbClr val="FFF52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Down Arrow 10">
                  <a:extLst>
                    <a:ext uri="{FF2B5EF4-FFF2-40B4-BE49-F238E27FC236}">
                      <a16:creationId xmlns:a16="http://schemas.microsoft.com/office/drawing/2014/main" xmlns="" id="{D6DFA56A-E38C-8B41-8E3A-EFF0A529E2BB}"/>
                    </a:ext>
                  </a:extLst>
                </p:cNvPr>
                <p:cNvSpPr/>
                <p:nvPr/>
              </p:nvSpPr>
              <p:spPr>
                <a:xfrm>
                  <a:off x="4383883" y="3030126"/>
                  <a:ext cx="667265" cy="729048"/>
                </a:xfrm>
                <a:prstGeom prst="downArrow">
                  <a:avLst/>
                </a:prstGeom>
                <a:solidFill>
                  <a:srgbClr val="FFF52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Subtitle 2">
                <a:extLst>
                  <a:ext uri="{FF2B5EF4-FFF2-40B4-BE49-F238E27FC236}">
                    <a16:creationId xmlns:a16="http://schemas.microsoft.com/office/drawing/2014/main" xmlns="" id="{5AEA8675-616D-8742-833A-B6E79DDC981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72634" y="4180262"/>
                <a:ext cx="1886465" cy="3693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100" b="1" dirty="0">
                    <a:solidFill>
                      <a:srgbClr val="000000"/>
                    </a:solidFill>
                  </a:rPr>
                  <a:t>a teacher</a:t>
                </a:r>
              </a:p>
              <a:p>
                <a:pPr algn="l"/>
                <a:endParaRPr lang="en-US" sz="11100" b="1" dirty="0">
                  <a:solidFill>
                    <a:srgbClr val="FF0000"/>
                  </a:solidFill>
                </a:endParaRPr>
              </a:p>
              <a:p>
                <a:pPr algn="l"/>
                <a:r>
                  <a:rPr lang="en-US" sz="11100" b="1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  <p:sp>
            <p:nvSpPr>
              <p:cNvPr id="13" name="Subtitle 2">
                <a:extLst>
                  <a:ext uri="{FF2B5EF4-FFF2-40B4-BE49-F238E27FC236}">
                    <a16:creationId xmlns:a16="http://schemas.microsoft.com/office/drawing/2014/main" xmlns="" id="{6D883C3E-80BE-0148-A0B8-46E6E2824E6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74235" y="3995596"/>
                <a:ext cx="1886465" cy="3693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</a:pPr>
                <a:r>
                  <a:rPr lang="en-US" sz="11100" b="1" dirty="0">
                    <a:solidFill>
                      <a:srgbClr val="000000"/>
                    </a:solidFill>
                  </a:rPr>
                  <a:t>a member of school staff</a:t>
                </a:r>
              </a:p>
              <a:p>
                <a:pPr algn="l"/>
                <a:endParaRPr lang="en-US" sz="11100" b="1" dirty="0">
                  <a:solidFill>
                    <a:srgbClr val="FF0000"/>
                  </a:solidFill>
                </a:endParaRPr>
              </a:p>
              <a:p>
                <a:pPr algn="l"/>
                <a:r>
                  <a:rPr lang="en-US" sz="11100" b="1" dirty="0">
                    <a:solidFill>
                      <a:srgbClr val="FF0000"/>
                    </a:solidFill>
                  </a:rPr>
                  <a:t> </a:t>
                </a:r>
              </a:p>
              <a:p>
                <a:pPr algn="l"/>
                <a:endParaRPr lang="en-US" sz="11100" b="1" dirty="0">
                  <a:solidFill>
                    <a:srgbClr val="FF0000"/>
                  </a:solidFill>
                </a:endParaRPr>
              </a:p>
              <a:p>
                <a:pPr algn="l"/>
                <a:endParaRPr lang="en-US" sz="7300" b="1" dirty="0">
                  <a:solidFill>
                    <a:srgbClr val="FF0000"/>
                  </a:solidFill>
                </a:endParaRPr>
              </a:p>
              <a:p>
                <a:endParaRPr lang="en-US" dirty="0"/>
              </a:p>
            </p:txBody>
          </p:sp>
          <p:sp>
            <p:nvSpPr>
              <p:cNvPr id="14" name="Subtitle 2">
                <a:extLst>
                  <a:ext uri="{FF2B5EF4-FFF2-40B4-BE49-F238E27FC236}">
                    <a16:creationId xmlns:a16="http://schemas.microsoft.com/office/drawing/2014/main" xmlns="" id="{5F3A71E6-C976-074C-81E8-5D0FD92558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39436" y="4044708"/>
                <a:ext cx="1886465" cy="3693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</a:pPr>
                <a:r>
                  <a:rPr lang="en-US" sz="11100" b="1" dirty="0">
                    <a:solidFill>
                      <a:srgbClr val="000000"/>
                    </a:solidFill>
                  </a:rPr>
                  <a:t>an adult you trust</a:t>
                </a:r>
              </a:p>
              <a:p>
                <a:pPr algn="l">
                  <a:lnSpc>
                    <a:spcPct val="110000"/>
                  </a:lnSpc>
                </a:pPr>
                <a:endParaRPr lang="en-US" sz="11100" b="1" dirty="0">
                  <a:solidFill>
                    <a:srgbClr val="FF0000"/>
                  </a:solidFill>
                </a:endParaRPr>
              </a:p>
              <a:p>
                <a:pPr algn="l"/>
                <a:r>
                  <a:rPr lang="en-US" sz="11100" b="1" dirty="0">
                    <a:solidFill>
                      <a:srgbClr val="FF0000"/>
                    </a:solidFill>
                  </a:rPr>
                  <a:t> </a:t>
                </a:r>
              </a:p>
              <a:p>
                <a:pPr algn="l"/>
                <a:endParaRPr lang="en-US" sz="11100" b="1" dirty="0">
                  <a:solidFill>
                    <a:srgbClr val="FF0000"/>
                  </a:solidFill>
                </a:endParaRPr>
              </a:p>
              <a:p>
                <a:pPr algn="l"/>
                <a:endParaRPr lang="en-US" sz="7300" b="1" dirty="0">
                  <a:solidFill>
                    <a:srgbClr val="FF0000"/>
                  </a:solidFill>
                </a:endParaRPr>
              </a:p>
              <a:p>
                <a:endParaRPr lang="en-US" dirty="0"/>
              </a:p>
            </p:txBody>
          </p:sp>
          <p:sp>
            <p:nvSpPr>
              <p:cNvPr id="15" name="Subtitle 2">
                <a:extLst>
                  <a:ext uri="{FF2B5EF4-FFF2-40B4-BE49-F238E27FC236}">
                    <a16:creationId xmlns:a16="http://schemas.microsoft.com/office/drawing/2014/main" xmlns="" id="{E58C1496-AD4C-2343-95A2-92FA77A825C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23612" y="4098006"/>
                <a:ext cx="2804902" cy="171463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</a:pPr>
                <a:r>
                  <a:rPr lang="en-US" sz="11100" b="1" dirty="0">
                    <a:solidFill>
                      <a:srgbClr val="000000"/>
                    </a:solidFill>
                  </a:rPr>
                  <a:t>insert name of school counsellor if you have one</a:t>
                </a:r>
              </a:p>
              <a:p>
                <a:pPr algn="l"/>
                <a:endParaRPr lang="en-US" sz="11100" b="1" dirty="0">
                  <a:solidFill>
                    <a:srgbClr val="FF0000"/>
                  </a:solidFill>
                </a:endParaRPr>
              </a:p>
              <a:p>
                <a:pPr algn="l"/>
                <a:r>
                  <a:rPr lang="en-US" sz="11100" b="1" dirty="0">
                    <a:solidFill>
                      <a:srgbClr val="FF0000"/>
                    </a:solidFill>
                  </a:rPr>
                  <a:t> </a:t>
                </a:r>
              </a:p>
              <a:p>
                <a:pPr algn="l"/>
                <a:endParaRPr lang="en-US" sz="11100" b="1" dirty="0">
                  <a:solidFill>
                    <a:srgbClr val="FF0000"/>
                  </a:solidFill>
                </a:endParaRPr>
              </a:p>
              <a:p>
                <a:pPr algn="l"/>
                <a:endParaRPr lang="en-US" sz="7300" b="1" dirty="0">
                  <a:solidFill>
                    <a:srgbClr val="FF0000"/>
                  </a:solidFill>
                </a:endParaRPr>
              </a:p>
              <a:p>
                <a:endParaRPr lang="en-US" dirty="0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F00935F2-52E9-374D-AA25-21D773EC31F8}"/>
                </a:ext>
              </a:extLst>
            </p:cNvPr>
            <p:cNvSpPr txBox="1"/>
            <p:nvPr/>
          </p:nvSpPr>
          <p:spPr>
            <a:xfrm>
              <a:off x="1272634" y="5812638"/>
              <a:ext cx="78300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000000"/>
                  </a:solidFill>
                </a:rPr>
                <a:t>Find useful organisations at www.place2be.org.uk/contacts</a:t>
              </a:r>
              <a:endParaRPr lang="en-US" sz="2400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634" y="1334994"/>
            <a:ext cx="9395474" cy="854134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-226775" y="-68040"/>
            <a:ext cx="12631379" cy="760844"/>
            <a:chOff x="-226775" y="-68040"/>
            <a:chExt cx="12631379" cy="760844"/>
          </a:xfrm>
        </p:grpSpPr>
        <p:grpSp>
          <p:nvGrpSpPr>
            <p:cNvPr id="37" name="Group 36"/>
            <p:cNvGrpSpPr/>
            <p:nvPr/>
          </p:nvGrpSpPr>
          <p:grpSpPr>
            <a:xfrm>
              <a:off x="-226775" y="-68040"/>
              <a:ext cx="12631379" cy="760844"/>
              <a:chOff x="-226775" y="-68040"/>
              <a:chExt cx="12631379" cy="760844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-226775" y="-68040"/>
                <a:ext cx="12631379" cy="760844"/>
                <a:chOff x="-226775" y="-68040"/>
                <a:chExt cx="12631379" cy="760844"/>
              </a:xfrm>
            </p:grpSpPr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-226775" y="-68040"/>
                  <a:ext cx="12631379" cy="657392"/>
                </a:xfrm>
                <a:prstGeom prst="rect">
                  <a:avLst/>
                </a:prstGeom>
              </p:spPr>
            </p:pic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02620" y="107313"/>
                  <a:ext cx="1568276" cy="585491"/>
                </a:xfrm>
                <a:prstGeom prst="rect">
                  <a:avLst/>
                </a:prstGeom>
              </p:spPr>
            </p:pic>
            <p:pic>
              <p:nvPicPr>
                <p:cNvPr id="43" name="Picture 4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615266" y="205904"/>
                  <a:ext cx="2256413" cy="268976"/>
                </a:xfrm>
                <a:prstGeom prst="rect">
                  <a:avLst/>
                </a:prstGeom>
              </p:spPr>
            </p:pic>
          </p:grpSp>
          <p:cxnSp>
            <p:nvCxnSpPr>
              <p:cNvPr id="40" name="Straight Connector 39"/>
              <p:cNvCxnSpPr/>
              <p:nvPr/>
            </p:nvCxnSpPr>
            <p:spPr>
              <a:xfrm>
                <a:off x="9433847" y="205904"/>
                <a:ext cx="0" cy="235481"/>
              </a:xfrm>
              <a:prstGeom prst="line">
                <a:avLst/>
              </a:prstGeom>
              <a:ln w="3175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8" name="Picture 37" descr="slogan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896" y="159792"/>
              <a:ext cx="4678385" cy="371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640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3157"/>
            <a:ext cx="12192000" cy="444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850C99B-2102-6441-9AFB-06D924684715}"/>
              </a:ext>
            </a:extLst>
          </p:cNvPr>
          <p:cNvSpPr txBox="1"/>
          <p:nvPr/>
        </p:nvSpPr>
        <p:spPr>
          <a:xfrm>
            <a:off x="1495168" y="2774937"/>
            <a:ext cx="7285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images in this presentation are copyright free </a:t>
            </a:r>
            <a:r>
              <a:rPr lang="en-US" dirty="0" smtClean="0"/>
              <a:t>from</a:t>
            </a:r>
          </a:p>
          <a:p>
            <a:r>
              <a:rPr lang="en-US" dirty="0" err="1" smtClean="0"/>
              <a:t>pixabay.com</a:t>
            </a:r>
            <a:r>
              <a:rPr lang="en-US" dirty="0" smtClean="0"/>
              <a:t> and </a:t>
            </a:r>
            <a:r>
              <a:rPr lang="en-US" dirty="0" err="1" smtClean="0"/>
              <a:t>shutterstock.com</a:t>
            </a:r>
            <a:endParaRPr lang="en-US" dirty="0"/>
          </a:p>
          <a:p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9433847" y="205904"/>
            <a:ext cx="0" cy="235481"/>
          </a:xfrm>
          <a:prstGeom prst="line">
            <a:avLst/>
          </a:prstGeom>
          <a:ln w="3175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063" y="1763361"/>
            <a:ext cx="3416780" cy="95909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226775" y="-68040"/>
            <a:ext cx="12631379" cy="760844"/>
            <a:chOff x="-226775" y="-68040"/>
            <a:chExt cx="12631379" cy="760844"/>
          </a:xfrm>
        </p:grpSpPr>
        <p:grpSp>
          <p:nvGrpSpPr>
            <p:cNvPr id="12" name="Group 11"/>
            <p:cNvGrpSpPr/>
            <p:nvPr/>
          </p:nvGrpSpPr>
          <p:grpSpPr>
            <a:xfrm>
              <a:off x="-226775" y="-68040"/>
              <a:ext cx="12631379" cy="760844"/>
              <a:chOff x="-226775" y="-68040"/>
              <a:chExt cx="12631379" cy="760844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-226775" y="-68040"/>
                <a:ext cx="12631379" cy="760844"/>
                <a:chOff x="-226775" y="-68040"/>
                <a:chExt cx="12631379" cy="760844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226775" y="-68040"/>
                  <a:ext cx="12631379" cy="657392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02620" y="107313"/>
                  <a:ext cx="1568276" cy="585491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615266" y="205904"/>
                  <a:ext cx="2256413" cy="268976"/>
                </a:xfrm>
                <a:prstGeom prst="rect">
                  <a:avLst/>
                </a:prstGeom>
              </p:spPr>
            </p:pic>
          </p:grpSp>
          <p:cxnSp>
            <p:nvCxnSpPr>
              <p:cNvPr id="21" name="Straight Connector 20"/>
              <p:cNvCxnSpPr/>
              <p:nvPr/>
            </p:nvCxnSpPr>
            <p:spPr>
              <a:xfrm>
                <a:off x="9433847" y="205904"/>
                <a:ext cx="0" cy="235481"/>
              </a:xfrm>
              <a:prstGeom prst="line">
                <a:avLst/>
              </a:prstGeom>
              <a:ln w="3175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Picture 18" descr="slogan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896" y="159792"/>
              <a:ext cx="4678385" cy="371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1640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3E065A9F46F846B77359383866DA7B" ma:contentTypeVersion="" ma:contentTypeDescription="Create a new document." ma:contentTypeScope="" ma:versionID="7ee250f9062895bab14eac59e4a537f1">
  <xsd:schema xmlns:xsd="http://www.w3.org/2001/XMLSchema" xmlns:xs="http://www.w3.org/2001/XMLSchema" xmlns:p="http://schemas.microsoft.com/office/2006/metadata/properties" xmlns:ns1="http://schemas.microsoft.com/sharepoint/v3" xmlns:ns2="a7637a19-367a-4688-a577-98d1b2f5287e" xmlns:ns3="c08b032f-9e00-415d-9c15-e247b3ec09db" targetNamespace="http://schemas.microsoft.com/office/2006/metadata/properties" ma:root="true" ma:fieldsID="8fe4687a80f84d79d68de5b3023b7faf" ns1:_="" ns2:_="" ns3:_="">
    <xsd:import namespace="http://schemas.microsoft.com/sharepoint/v3"/>
    <xsd:import namespace="a7637a19-367a-4688-a577-98d1b2f5287e"/>
    <xsd:import namespace="c08b032f-9e00-415d-9c15-e247b3ec09db"/>
    <xsd:element name="properties">
      <xsd:complexType>
        <xsd:sequence>
          <xsd:element name="documentManagement">
            <xsd:complexType>
              <xsd:all>
                <xsd:element ref="ns1:AverageRating" minOccurs="0"/>
                <xsd:element ref="ns1:RatingCount" minOccurs="0"/>
                <xsd:element ref="ns1:RatedBy" minOccurs="0"/>
                <xsd:element ref="ns1:Ratings" minOccurs="0"/>
                <xsd:element ref="ns1:LikesCount" minOccurs="0"/>
                <xsd:element ref="ns1:LikedBy" minOccurs="0"/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8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9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RatedBy" ma:index="10" nillable="true" ma:displayName="Rated By" ma:description="Users rated the item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11" nillable="true" ma:displayName="User ratings" ma:description="User ratings for the item" ma:hidden="true" ma:internalName="Ratings">
      <xsd:simpleType>
        <xsd:restriction base="dms:Note"/>
      </xsd:simpleType>
    </xsd:element>
    <xsd:element name="LikesCount" ma:index="12" nillable="true" ma:displayName="Number of Likes" ma:internalName="LikesCount">
      <xsd:simpleType>
        <xsd:restriction base="dms:Unknown"/>
      </xsd:simpleType>
    </xsd:element>
    <xsd:element name="LikedBy" ma:index="13" nillable="true" ma:displayName="Liked By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637a19-367a-4688-a577-98d1b2f5287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5" nillable="true" ma:displayName="Sharing Hint Hash" ma:internalName="SharingHintHash" ma:readOnly="true">
      <xsd:simpleType>
        <xsd:restriction base="dms:Text"/>
      </xsd:simple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7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8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8b032f-9e00-415d-9c15-e247b3ec09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22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23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2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kesCount xmlns="http://schemas.microsoft.com/sharepoint/v3" xsi:nil="true"/>
    <Ratings xmlns="http://schemas.microsoft.com/sharepoint/v3" xsi:nil="true"/>
    <LikedBy xmlns="http://schemas.microsoft.com/sharepoint/v3">
      <UserInfo>
        <DisplayName/>
        <AccountId xsi:nil="true"/>
        <AccountType/>
      </UserInfo>
    </LikedBy>
    <RatedBy xmlns="http://schemas.microsoft.com/sharepoint/v3">
      <UserInfo>
        <DisplayName/>
        <AccountId xsi:nil="true"/>
        <AccountType/>
      </UserInfo>
    </RatedBy>
  </documentManagement>
</p:properties>
</file>

<file path=customXml/itemProps1.xml><?xml version="1.0" encoding="utf-8"?>
<ds:datastoreItem xmlns:ds="http://schemas.openxmlformats.org/officeDocument/2006/customXml" ds:itemID="{7768A684-C002-4E79-A734-AE39A6D0779F}"/>
</file>

<file path=customXml/itemProps2.xml><?xml version="1.0" encoding="utf-8"?>
<ds:datastoreItem xmlns:ds="http://schemas.openxmlformats.org/officeDocument/2006/customXml" ds:itemID="{7259AA1D-3B69-4CD6-96E3-EACD7931BD1A}"/>
</file>

<file path=customXml/itemProps3.xml><?xml version="1.0" encoding="utf-8"?>
<ds:datastoreItem xmlns:ds="http://schemas.openxmlformats.org/officeDocument/2006/customXml" ds:itemID="{CA44CC69-3C72-48FD-BB0D-44F7F0E4D3B5}"/>
</file>

<file path=docProps/app.xml><?xml version="1.0" encoding="utf-8"?>
<Properties xmlns="http://schemas.openxmlformats.org/officeDocument/2006/extended-properties" xmlns:vt="http://schemas.openxmlformats.org/officeDocument/2006/docPropsVTypes">
  <TotalTime>1759</TotalTime>
  <Words>186</Words>
  <Application>Microsoft Office PowerPoint</Application>
  <PresentationFormat>Custom</PresentationFormat>
  <Paragraphs>57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Lara Davis</dc:creator>
  <cp:lastModifiedBy>Carol Glover</cp:lastModifiedBy>
  <cp:revision>40</cp:revision>
  <dcterms:created xsi:type="dcterms:W3CDTF">2019-09-09T19:49:42Z</dcterms:created>
  <dcterms:modified xsi:type="dcterms:W3CDTF">2019-10-31T15:34:33Z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0x0101006A3E065A9F46F846B77359383866DA7B</vt:lpwstr>
  </property>
</Properties>
</file>