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5"/>
  </p:notesMasterIdLst>
  <p:sldIdLst>
    <p:sldId id="266" r:id="rId5"/>
    <p:sldId id="269" r:id="rId6"/>
    <p:sldId id="268" r:id="rId7"/>
    <p:sldId id="289" r:id="rId8"/>
    <p:sldId id="270" r:id="rId9"/>
    <p:sldId id="292" r:id="rId10"/>
    <p:sldId id="291" r:id="rId11"/>
    <p:sldId id="294" r:id="rId12"/>
    <p:sldId id="283" r:id="rId13"/>
    <p:sldId id="287"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3EA1D23-298E-E5D4-96AE-A9820EFFCCAF}" name="Rebecca Wilkinson-Quinn" initials="" userId="S::Rebecca.wilkinson-quinn@place2be.org.uk::8e7148cd-4cfe-4baa-b277-b7ad8275e42a" providerId="AD"/>
  <p188:author id="{21A71947-E352-2955-A953-5056E1302256}" name="Helen Kettley" initials="HK" userId="S::Helen.Kettley@Place2Be.org.uk::4d242641-9e5d-489d-b8bf-bc8bdc69f5e1" providerId="AD"/>
  <p188:author id="{E8AEE555-029D-BEA5-9AB5-E49AD72D8997}" name="Rebecca Wilkinson-Quinn" initials="RW" userId="S::rebecca.wilkinson-quinn@place2be.org.uk::8e7148cd-4cfe-4baa-b277-b7ad8275e42a" providerId="AD"/>
  <p188:author id="{399576B7-C992-D69F-3840-B65B3582BFFF}" name="Catherine Lambert" initials="CL" userId="S::catherine.lambert@place2be.org.uk::75fb9847-d22b-438d-ae65-2462b9d0caa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59B85"/>
    <a:srgbClr val="126573"/>
    <a:srgbClr val="484746"/>
    <a:srgbClr val="F2F2F4"/>
    <a:srgbClr val="F7BFD5"/>
    <a:srgbClr val="FFF00D"/>
    <a:srgbClr val="A7C94A"/>
    <a:srgbClr val="AAD6E3"/>
    <a:srgbClr val="A197C5"/>
    <a:srgbClr val="E84E0F"/>
  </p:clrMru>
  <p:extLst>
    <p:ext uri="{E76CE94A-603C-4142-B9EB-6D1370010A27}">
      <p14:discardImageEditData xmlns:p14="http://schemas.microsoft.com/office/powerpoint/2010/main" val="1"/>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5" dt="2026-09-25T13:31:39.840"/>
    <p1510:client id="{4BF7E34B-2094-4D55-91F9-3A3F722BA6CE}" v="197" dt="2026-09-25T11:13:27.256"/>
    <p1510:client id="{5887B5B2-C2EA-4506-8A28-990C01935B95}" v="5" dt="2026-09-25T16:58:19.8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1" d="100"/>
          <a:sy n="101" d="100"/>
        </p:scale>
        <p:origin x="324" y="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atherine Lambert" userId="S::catherine.lambert@place2be.org.uk::75fb9847-d22b-438d-ae65-2462b9d0caa7" providerId="AD" clId="Web-{E5AA80D2-AE85-F37D-E778-4141BBE51A76}"/>
    <pc:docChg chg="modSld">
      <pc:chgData name="Catherine Lambert" userId="S::catherine.lambert@place2be.org.uk::75fb9847-d22b-438d-ae65-2462b9d0caa7" providerId="AD" clId="Web-{E5AA80D2-AE85-F37D-E778-4141BBE51A76}" dt="2026-09-24T15:30:57.641" v="72" actId="20577"/>
      <pc:docMkLst>
        <pc:docMk/>
      </pc:docMkLst>
      <pc:sldChg chg="modSp">
        <pc:chgData name="Catherine Lambert" userId="S::catherine.lambert@place2be.org.uk::75fb9847-d22b-438d-ae65-2462b9d0caa7" providerId="AD" clId="Web-{E5AA80D2-AE85-F37D-E778-4141BBE51A76}" dt="2026-09-24T15:30:57.641" v="72" actId="20577"/>
        <pc:sldMkLst>
          <pc:docMk/>
          <pc:sldMk cId="1025468610" sldId="293"/>
        </pc:sldMkLst>
        <pc:spChg chg="mod">
          <ac:chgData name="Catherine Lambert" userId="S::catherine.lambert@place2be.org.uk::75fb9847-d22b-438d-ae65-2462b9d0caa7" providerId="AD" clId="Web-{E5AA80D2-AE85-F37D-E778-4141BBE51A76}" dt="2026-09-24T15:30:57.641" v="72" actId="20577"/>
          <ac:spMkLst>
            <pc:docMk/>
            <pc:sldMk cId="1025468610" sldId="293"/>
            <ac:spMk id="11" creationId="{238CDE42-C4F0-46C6-2746-92BE06386B59}"/>
          </ac:spMkLst>
        </pc:spChg>
      </pc:sldChg>
    </pc:docChg>
  </pc:docChgLst>
  <pc:docChgLst>
    <pc:chgData name="Jacqui Segal" userId="S::jacqui.segal@place2be.org.uk::59150aa3-f316-4ec9-87ee-cfb8bfd9b3cb" providerId="AD" clId="Web-{218B937B-6CC7-1355-03E7-D3B6B964C85C}"/>
    <pc:docChg chg="modSld">
      <pc:chgData name="Jacqui Segal" userId="S::jacqui.segal@place2be.org.uk::59150aa3-f316-4ec9-87ee-cfb8bfd9b3cb" providerId="AD" clId="Web-{218B937B-6CC7-1355-03E7-D3B6B964C85C}" dt="2026-09-24T15:00:26.560" v="1" actId="20577"/>
      <pc:docMkLst>
        <pc:docMk/>
      </pc:docMkLst>
      <pc:sldChg chg="modSp">
        <pc:chgData name="Jacqui Segal" userId="S::jacqui.segal@place2be.org.uk::59150aa3-f316-4ec9-87ee-cfb8bfd9b3cb" providerId="AD" clId="Web-{218B937B-6CC7-1355-03E7-D3B6B964C85C}" dt="2026-09-24T15:00:12.434" v="0" actId="20577"/>
        <pc:sldMkLst>
          <pc:docMk/>
          <pc:sldMk cId="2228750005" sldId="269"/>
        </pc:sldMkLst>
        <pc:spChg chg="mod">
          <ac:chgData name="Jacqui Segal" userId="S::jacqui.segal@place2be.org.uk::59150aa3-f316-4ec9-87ee-cfb8bfd9b3cb" providerId="AD" clId="Web-{218B937B-6CC7-1355-03E7-D3B6B964C85C}" dt="2026-09-24T15:00:12.434" v="0" actId="20577"/>
          <ac:spMkLst>
            <pc:docMk/>
            <pc:sldMk cId="2228750005" sldId="269"/>
            <ac:spMk id="17" creationId="{C959BA8C-A4B0-D431-9D0E-6E7577313972}"/>
          </ac:spMkLst>
        </pc:spChg>
      </pc:sldChg>
      <pc:sldChg chg="modSp">
        <pc:chgData name="Jacqui Segal" userId="S::jacqui.segal@place2be.org.uk::59150aa3-f316-4ec9-87ee-cfb8bfd9b3cb" providerId="AD" clId="Web-{218B937B-6CC7-1355-03E7-D3B6B964C85C}" dt="2026-09-24T15:00:26.560" v="1" actId="20577"/>
        <pc:sldMkLst>
          <pc:docMk/>
          <pc:sldMk cId="1677211290" sldId="270"/>
        </pc:sldMkLst>
        <pc:spChg chg="mod">
          <ac:chgData name="Jacqui Segal" userId="S::jacqui.segal@place2be.org.uk::59150aa3-f316-4ec9-87ee-cfb8bfd9b3cb" providerId="AD" clId="Web-{218B937B-6CC7-1355-03E7-D3B6B964C85C}" dt="2026-09-24T15:00:26.560" v="1" actId="20577"/>
          <ac:spMkLst>
            <pc:docMk/>
            <pc:sldMk cId="1677211290" sldId="270"/>
            <ac:spMk id="6" creationId="{9B1C3C95-07EF-856B-6A69-28CD891EAC95}"/>
          </ac:spMkLst>
        </pc:spChg>
      </pc:sldChg>
    </pc:docChg>
  </pc:docChgLst>
  <pc:docChgLst>
    <pc:chgData name="Catherine Lambert" userId="S::catherine.lambert@place2be.org.uk::75fb9847-d22b-438d-ae65-2462b9d0caa7" providerId="AD" clId="Web-{990D526B-E19A-57EB-3A2B-8F050B0EC10C}"/>
    <pc:docChg chg="modSld">
      <pc:chgData name="Catherine Lambert" userId="S::catherine.lambert@place2be.org.uk::75fb9847-d22b-438d-ae65-2462b9d0caa7" providerId="AD" clId="Web-{990D526B-E19A-57EB-3A2B-8F050B0EC10C}" dt="2026-09-22T12:46:12.047" v="1" actId="14100"/>
      <pc:docMkLst>
        <pc:docMk/>
      </pc:docMkLst>
      <pc:sldChg chg="modSp">
        <pc:chgData name="Catherine Lambert" userId="S::catherine.lambert@place2be.org.uk::75fb9847-d22b-438d-ae65-2462b9d0caa7" providerId="AD" clId="Web-{990D526B-E19A-57EB-3A2B-8F050B0EC10C}" dt="2026-09-22T12:46:12.047" v="1" actId="14100"/>
        <pc:sldMkLst>
          <pc:docMk/>
          <pc:sldMk cId="2141069972" sldId="266"/>
        </pc:sldMkLst>
      </pc:sldChg>
    </pc:docChg>
  </pc:docChgLst>
  <pc:docChgLst>
    <pc:chgData name="Helen Kettley" userId="4d242641-9e5d-489d-b8bf-bc8bdc69f5e1" providerId="ADAL" clId="{E7E09D0B-B540-4EA9-92EC-035EA0811705}"/>
    <pc:docChg chg="undo custSel addSld delSld modSld sldOrd">
      <pc:chgData name="Helen Kettley" userId="4d242641-9e5d-489d-b8bf-bc8bdc69f5e1" providerId="ADAL" clId="{E7E09D0B-B540-4EA9-92EC-035EA0811705}" dt="2026-09-25T15:22:33.946" v="1216" actId="34135"/>
      <pc:docMkLst>
        <pc:docMk/>
      </pc:docMkLst>
      <pc:sldChg chg="addSp delSp modSp mod">
        <pc:chgData name="Helen Kettley" userId="4d242641-9e5d-489d-b8bf-bc8bdc69f5e1" providerId="ADAL" clId="{E7E09D0B-B540-4EA9-92EC-035EA0811705}" dt="2026-09-25T11:43:11.539" v="1168" actId="34135"/>
        <pc:sldMkLst>
          <pc:docMk/>
          <pc:sldMk cId="2141069972" sldId="266"/>
        </pc:sldMkLst>
        <pc:spChg chg="mod">
          <ac:chgData name="Helen Kettley" userId="4d242641-9e5d-489d-b8bf-bc8bdc69f5e1" providerId="ADAL" clId="{E7E09D0B-B540-4EA9-92EC-035EA0811705}" dt="2026-09-25T11:07:14.639" v="1127" actId="2711"/>
          <ac:spMkLst>
            <pc:docMk/>
            <pc:sldMk cId="2141069972" sldId="266"/>
            <ac:spMk id="3" creationId="{083BD020-4FF1-2847-B11D-66D3FDF583FC}"/>
          </ac:spMkLst>
        </pc:spChg>
        <pc:spChg chg="mod">
          <ac:chgData name="Helen Kettley" userId="4d242641-9e5d-489d-b8bf-bc8bdc69f5e1" providerId="ADAL" clId="{E7E09D0B-B540-4EA9-92EC-035EA0811705}" dt="2026-09-25T11:07:52.262" v="1128" actId="34135"/>
          <ac:spMkLst>
            <pc:docMk/>
            <pc:sldMk cId="2141069972" sldId="266"/>
            <ac:spMk id="5" creationId="{4D1D775E-1743-C57F-7C98-21AFFD1CC34F}"/>
          </ac:spMkLst>
        </pc:spChg>
        <pc:spChg chg="mod">
          <ac:chgData name="Helen Kettley" userId="4d242641-9e5d-489d-b8bf-bc8bdc69f5e1" providerId="ADAL" clId="{E7E09D0B-B540-4EA9-92EC-035EA0811705}" dt="2026-09-25T11:07:52.262" v="1128" actId="34135"/>
          <ac:spMkLst>
            <pc:docMk/>
            <pc:sldMk cId="2141069972" sldId="266"/>
            <ac:spMk id="13" creationId="{092FE72D-78A6-D0B4-394D-538C72C79720}"/>
          </ac:spMkLst>
        </pc:spChg>
        <pc:spChg chg="mod">
          <ac:chgData name="Helen Kettley" userId="4d242641-9e5d-489d-b8bf-bc8bdc69f5e1" providerId="ADAL" clId="{E7E09D0B-B540-4EA9-92EC-035EA0811705}" dt="2026-09-25T11:07:52.262" v="1128" actId="34135"/>
          <ac:spMkLst>
            <pc:docMk/>
            <pc:sldMk cId="2141069972" sldId="266"/>
            <ac:spMk id="19" creationId="{A6122891-040A-A785-05CF-1E85C5835937}"/>
          </ac:spMkLst>
        </pc:spChg>
        <pc:picChg chg="add mod">
          <ac:chgData name="Helen Kettley" userId="4d242641-9e5d-489d-b8bf-bc8bdc69f5e1" providerId="ADAL" clId="{E7E09D0B-B540-4EA9-92EC-035EA0811705}" dt="2026-09-25T11:43:11.539" v="1168" actId="34135"/>
          <ac:picMkLst>
            <pc:docMk/>
            <pc:sldMk cId="2141069972" sldId="266"/>
            <ac:picMk id="4" creationId="{6492D07F-A80E-28CD-FD2E-4B05346945A6}"/>
          </ac:picMkLst>
        </pc:picChg>
        <pc:picChg chg="add del mod modCrop">
          <ac:chgData name="Helen Kettley" userId="4d242641-9e5d-489d-b8bf-bc8bdc69f5e1" providerId="ADAL" clId="{E7E09D0B-B540-4EA9-92EC-035EA0811705}" dt="2026-09-25T11:43:03.107" v="1166" actId="478"/>
          <ac:picMkLst>
            <pc:docMk/>
            <pc:sldMk cId="2141069972" sldId="266"/>
            <ac:picMk id="6" creationId="{0EE94D40-16D0-F742-B120-6870ED584D60}"/>
          </ac:picMkLst>
        </pc:picChg>
        <pc:picChg chg="mod">
          <ac:chgData name="Helen Kettley" userId="4d242641-9e5d-489d-b8bf-bc8bdc69f5e1" providerId="ADAL" clId="{E7E09D0B-B540-4EA9-92EC-035EA0811705}" dt="2026-09-25T11:07:52.262" v="1128" actId="34135"/>
          <ac:picMkLst>
            <pc:docMk/>
            <pc:sldMk cId="2141069972" sldId="266"/>
            <ac:picMk id="25" creationId="{990EDBDF-8355-1CD1-0BAA-0F9674FB621F}"/>
          </ac:picMkLst>
        </pc:picChg>
      </pc:sldChg>
      <pc:sldChg chg="addSp delSp modSp mod">
        <pc:chgData name="Helen Kettley" userId="4d242641-9e5d-489d-b8bf-bc8bdc69f5e1" providerId="ADAL" clId="{E7E09D0B-B540-4EA9-92EC-035EA0811705}" dt="2026-09-25T11:43:46.435" v="1181" actId="34135"/>
        <pc:sldMkLst>
          <pc:docMk/>
          <pc:sldMk cId="2442918568" sldId="268"/>
        </pc:sldMkLst>
        <pc:spChg chg="mod">
          <ac:chgData name="Helen Kettley" userId="4d242641-9e5d-489d-b8bf-bc8bdc69f5e1" providerId="ADAL" clId="{E7E09D0B-B540-4EA9-92EC-035EA0811705}" dt="2026-09-21T14:21:23.712" v="252" actId="207"/>
          <ac:spMkLst>
            <pc:docMk/>
            <pc:sldMk cId="2442918568" sldId="268"/>
            <ac:spMk id="17" creationId="{9C2CE0E0-F9F3-5279-C353-FC0A8EE9C608}"/>
          </ac:spMkLst>
        </pc:spChg>
        <pc:spChg chg="mod">
          <ac:chgData name="Helen Kettley" userId="4d242641-9e5d-489d-b8bf-bc8bdc69f5e1" providerId="ADAL" clId="{E7E09D0B-B540-4EA9-92EC-035EA0811705}" dt="2026-09-25T11:08:37.288" v="1131" actId="34135"/>
          <ac:spMkLst>
            <pc:docMk/>
            <pc:sldMk cId="2442918568" sldId="268"/>
            <ac:spMk id="18" creationId="{F1896D11-75E9-D76C-4870-7CA0327ABE13}"/>
          </ac:spMkLst>
        </pc:spChg>
        <pc:spChg chg="mod">
          <ac:chgData name="Helen Kettley" userId="4d242641-9e5d-489d-b8bf-bc8bdc69f5e1" providerId="ADAL" clId="{E7E09D0B-B540-4EA9-92EC-035EA0811705}" dt="2026-09-25T11:08:44.443" v="1132" actId="2711"/>
          <ac:spMkLst>
            <pc:docMk/>
            <pc:sldMk cId="2442918568" sldId="268"/>
            <ac:spMk id="22" creationId="{C23E2180-6831-2DFC-239F-F08BC72A8F81}"/>
          </ac:spMkLst>
        </pc:spChg>
        <pc:spChg chg="mod">
          <ac:chgData name="Helen Kettley" userId="4d242641-9e5d-489d-b8bf-bc8bdc69f5e1" providerId="ADAL" clId="{E7E09D0B-B540-4EA9-92EC-035EA0811705}" dt="2026-09-25T11:08:37.288" v="1131" actId="34135"/>
          <ac:spMkLst>
            <pc:docMk/>
            <pc:sldMk cId="2442918568" sldId="268"/>
            <ac:spMk id="29" creationId="{5D520AA2-1B05-9DB7-7FB8-82544737BEDF}"/>
          </ac:spMkLst>
        </pc:spChg>
        <pc:spChg chg="mod">
          <ac:chgData name="Helen Kettley" userId="4d242641-9e5d-489d-b8bf-bc8bdc69f5e1" providerId="ADAL" clId="{E7E09D0B-B540-4EA9-92EC-035EA0811705}" dt="2026-09-25T11:08:37.288" v="1131" actId="34135"/>
          <ac:spMkLst>
            <pc:docMk/>
            <pc:sldMk cId="2442918568" sldId="268"/>
            <ac:spMk id="34" creationId="{00BB53E3-8AE8-9A25-2AB5-81B9B594EFC4}"/>
          </ac:spMkLst>
        </pc:spChg>
        <pc:picChg chg="add del mod modCrop">
          <ac:chgData name="Helen Kettley" userId="4d242641-9e5d-489d-b8bf-bc8bdc69f5e1" providerId="ADAL" clId="{E7E09D0B-B540-4EA9-92EC-035EA0811705}" dt="2026-09-25T11:43:42.936" v="1179" actId="478"/>
          <ac:picMkLst>
            <pc:docMk/>
            <pc:sldMk cId="2442918568" sldId="268"/>
            <ac:picMk id="3" creationId="{11C24A60-71E2-CA90-D1FD-850011577F7E}"/>
          </ac:picMkLst>
        </pc:picChg>
        <pc:picChg chg="add mod">
          <ac:chgData name="Helen Kettley" userId="4d242641-9e5d-489d-b8bf-bc8bdc69f5e1" providerId="ADAL" clId="{E7E09D0B-B540-4EA9-92EC-035EA0811705}" dt="2026-09-25T11:43:46.435" v="1181" actId="34135"/>
          <ac:picMkLst>
            <pc:docMk/>
            <pc:sldMk cId="2442918568" sldId="268"/>
            <ac:picMk id="4" creationId="{2CD287EA-03B6-1C4C-60E9-7D3FED46D284}"/>
          </ac:picMkLst>
        </pc:picChg>
        <pc:picChg chg="mod">
          <ac:chgData name="Helen Kettley" userId="4d242641-9e5d-489d-b8bf-bc8bdc69f5e1" providerId="ADAL" clId="{E7E09D0B-B540-4EA9-92EC-035EA0811705}" dt="2026-09-25T11:08:37.288" v="1131" actId="34135"/>
          <ac:picMkLst>
            <pc:docMk/>
            <pc:sldMk cId="2442918568" sldId="268"/>
            <ac:picMk id="13" creationId="{69E7CD81-BC8E-070F-2ECB-C893E9FBB0DC}"/>
          </ac:picMkLst>
        </pc:picChg>
        <pc:picChg chg="mod">
          <ac:chgData name="Helen Kettley" userId="4d242641-9e5d-489d-b8bf-bc8bdc69f5e1" providerId="ADAL" clId="{E7E09D0B-B540-4EA9-92EC-035EA0811705}" dt="2026-09-25T11:08:37.288" v="1131" actId="34135"/>
          <ac:picMkLst>
            <pc:docMk/>
            <pc:sldMk cId="2442918568" sldId="268"/>
            <ac:picMk id="36" creationId="{6691534A-038F-0B3F-DD23-1FF66489EA93}"/>
          </ac:picMkLst>
        </pc:picChg>
      </pc:sldChg>
      <pc:sldChg chg="addSp delSp modSp mod">
        <pc:chgData name="Helen Kettley" userId="4d242641-9e5d-489d-b8bf-bc8bdc69f5e1" providerId="ADAL" clId="{E7E09D0B-B540-4EA9-92EC-035EA0811705}" dt="2026-09-25T11:43:27.218" v="1173" actId="34135"/>
        <pc:sldMkLst>
          <pc:docMk/>
          <pc:sldMk cId="2228750005" sldId="269"/>
        </pc:sldMkLst>
        <pc:spChg chg="mod">
          <ac:chgData name="Helen Kettley" userId="4d242641-9e5d-489d-b8bf-bc8bdc69f5e1" providerId="ADAL" clId="{E7E09D0B-B540-4EA9-92EC-035EA0811705}" dt="2026-09-25T11:08:03.747" v="1129" actId="2711"/>
          <ac:spMkLst>
            <pc:docMk/>
            <pc:sldMk cId="2228750005" sldId="269"/>
            <ac:spMk id="14" creationId="{2371C8A5-83B5-2CD0-952F-9ABBD5E47A39}"/>
          </ac:spMkLst>
        </pc:spChg>
        <pc:spChg chg="mod">
          <ac:chgData name="Helen Kettley" userId="4d242641-9e5d-489d-b8bf-bc8bdc69f5e1" providerId="ADAL" clId="{E7E09D0B-B540-4EA9-92EC-035EA0811705}" dt="2026-09-22T08:43:33.811" v="610" actId="1076"/>
          <ac:spMkLst>
            <pc:docMk/>
            <pc:sldMk cId="2228750005" sldId="269"/>
            <ac:spMk id="17" creationId="{C959BA8C-A4B0-D431-9D0E-6E7577313972}"/>
          </ac:spMkLst>
        </pc:spChg>
        <pc:spChg chg="mod">
          <ac:chgData name="Helen Kettley" userId="4d242641-9e5d-489d-b8bf-bc8bdc69f5e1" providerId="ADAL" clId="{E7E09D0B-B540-4EA9-92EC-035EA0811705}" dt="2026-09-25T11:08:12.590" v="1130" actId="34135"/>
          <ac:spMkLst>
            <pc:docMk/>
            <pc:sldMk cId="2228750005" sldId="269"/>
            <ac:spMk id="23" creationId="{4BB68F0F-D695-32C5-C94E-3A102ACF1F9F}"/>
          </ac:spMkLst>
        </pc:spChg>
        <pc:spChg chg="mod">
          <ac:chgData name="Helen Kettley" userId="4d242641-9e5d-489d-b8bf-bc8bdc69f5e1" providerId="ADAL" clId="{E7E09D0B-B540-4EA9-92EC-035EA0811705}" dt="2026-09-25T11:08:12.590" v="1130" actId="34135"/>
          <ac:spMkLst>
            <pc:docMk/>
            <pc:sldMk cId="2228750005" sldId="269"/>
            <ac:spMk id="29" creationId="{28EADF3E-56BF-F130-CF51-75463B3751CC}"/>
          </ac:spMkLst>
        </pc:spChg>
        <pc:spChg chg="add del mod">
          <ac:chgData name="Helen Kettley" userId="4d242641-9e5d-489d-b8bf-bc8bdc69f5e1" providerId="ADAL" clId="{E7E09D0B-B540-4EA9-92EC-035EA0811705}" dt="2026-09-25T11:08:12.590" v="1130" actId="34135"/>
          <ac:spMkLst>
            <pc:docMk/>
            <pc:sldMk cId="2228750005" sldId="269"/>
            <ac:spMk id="37" creationId="{A624DB4C-E16D-C597-377A-F25C7E0D2EB1}"/>
          </ac:spMkLst>
        </pc:spChg>
        <pc:spChg chg="mod">
          <ac:chgData name="Helen Kettley" userId="4d242641-9e5d-489d-b8bf-bc8bdc69f5e1" providerId="ADAL" clId="{E7E09D0B-B540-4EA9-92EC-035EA0811705}" dt="2026-09-25T11:08:12.590" v="1130" actId="34135"/>
          <ac:spMkLst>
            <pc:docMk/>
            <pc:sldMk cId="2228750005" sldId="269"/>
            <ac:spMk id="43" creationId="{7E0F3C68-D841-0033-26B9-FA436F5E4C40}"/>
          </ac:spMkLst>
        </pc:spChg>
        <pc:picChg chg="add mod">
          <ac:chgData name="Helen Kettley" userId="4d242641-9e5d-489d-b8bf-bc8bdc69f5e1" providerId="ADAL" clId="{E7E09D0B-B540-4EA9-92EC-035EA0811705}" dt="2026-09-25T11:43:27.218" v="1173" actId="34135"/>
          <ac:picMkLst>
            <pc:docMk/>
            <pc:sldMk cId="2228750005" sldId="269"/>
            <ac:picMk id="3" creationId="{E837C93B-BD68-9039-286B-03B55DF058CC}"/>
          </ac:picMkLst>
        </pc:picChg>
        <pc:picChg chg="add del mod modCrop">
          <ac:chgData name="Helen Kettley" userId="4d242641-9e5d-489d-b8bf-bc8bdc69f5e1" providerId="ADAL" clId="{E7E09D0B-B540-4EA9-92EC-035EA0811705}" dt="2026-09-25T11:43:22.072" v="1171" actId="478"/>
          <ac:picMkLst>
            <pc:docMk/>
            <pc:sldMk cId="2228750005" sldId="269"/>
            <ac:picMk id="12" creationId="{714DFC8F-6310-1830-119E-E7083F2C7A4D}"/>
          </ac:picMkLst>
        </pc:picChg>
        <pc:picChg chg="mod">
          <ac:chgData name="Helen Kettley" userId="4d242641-9e5d-489d-b8bf-bc8bdc69f5e1" providerId="ADAL" clId="{E7E09D0B-B540-4EA9-92EC-035EA0811705}" dt="2026-09-25T11:08:12.590" v="1130" actId="34135"/>
          <ac:picMkLst>
            <pc:docMk/>
            <pc:sldMk cId="2228750005" sldId="269"/>
            <ac:picMk id="31" creationId="{0FC89F6D-5600-DDAA-A0D8-5298F3560EE4}"/>
          </ac:picMkLst>
        </pc:picChg>
      </pc:sldChg>
      <pc:sldChg chg="addSp delSp modSp add del mod">
        <pc:chgData name="Helen Kettley" userId="4d242641-9e5d-489d-b8bf-bc8bdc69f5e1" providerId="ADAL" clId="{E7E09D0B-B540-4EA9-92EC-035EA0811705}" dt="2026-09-25T11:44:34.588" v="1195" actId="34135"/>
        <pc:sldMkLst>
          <pc:docMk/>
          <pc:sldMk cId="1677211290" sldId="270"/>
        </pc:sldMkLst>
        <pc:spChg chg="add mod">
          <ac:chgData name="Helen Kettley" userId="4d242641-9e5d-489d-b8bf-bc8bdc69f5e1" providerId="ADAL" clId="{E7E09D0B-B540-4EA9-92EC-035EA0811705}" dt="2026-09-21T14:24:07.162" v="284" actId="20577"/>
          <ac:spMkLst>
            <pc:docMk/>
            <pc:sldMk cId="1677211290" sldId="270"/>
            <ac:spMk id="3" creationId="{3B554D11-16F7-13E0-4B0A-171608507A0F}"/>
          </ac:spMkLst>
        </pc:spChg>
        <pc:spChg chg="add mod">
          <ac:chgData name="Helen Kettley" userId="4d242641-9e5d-489d-b8bf-bc8bdc69f5e1" providerId="ADAL" clId="{E7E09D0B-B540-4EA9-92EC-035EA0811705}" dt="2026-09-24T15:36:30.173" v="1001" actId="20577"/>
          <ac:spMkLst>
            <pc:docMk/>
            <pc:sldMk cId="1677211290" sldId="270"/>
            <ac:spMk id="6" creationId="{9B1C3C95-07EF-856B-6A69-28CD891EAC95}"/>
          </ac:spMkLst>
        </pc:spChg>
        <pc:spChg chg="mod">
          <ac:chgData name="Helen Kettley" userId="4d242641-9e5d-489d-b8bf-bc8bdc69f5e1" providerId="ADAL" clId="{E7E09D0B-B540-4EA9-92EC-035EA0811705}" dt="2026-09-25T11:09:36.371" v="1135" actId="34135"/>
          <ac:spMkLst>
            <pc:docMk/>
            <pc:sldMk cId="1677211290" sldId="270"/>
            <ac:spMk id="11" creationId="{CFF0F66B-D077-E217-F5AD-F4FD328503BB}"/>
          </ac:spMkLst>
        </pc:spChg>
        <pc:spChg chg="mod">
          <ac:chgData name="Helen Kettley" userId="4d242641-9e5d-489d-b8bf-bc8bdc69f5e1" providerId="ADAL" clId="{E7E09D0B-B540-4EA9-92EC-035EA0811705}" dt="2026-09-25T11:09:50.514" v="1136" actId="2711"/>
          <ac:spMkLst>
            <pc:docMk/>
            <pc:sldMk cId="1677211290" sldId="270"/>
            <ac:spMk id="13" creationId="{A30D2095-B14A-2C0B-0BAE-3A57203F7DF5}"/>
          </ac:spMkLst>
        </pc:spChg>
        <pc:picChg chg="add mod">
          <ac:chgData name="Helen Kettley" userId="4d242641-9e5d-489d-b8bf-bc8bdc69f5e1" providerId="ADAL" clId="{E7E09D0B-B540-4EA9-92EC-035EA0811705}" dt="2026-09-25T11:44:34.588" v="1195" actId="34135"/>
          <ac:picMkLst>
            <pc:docMk/>
            <pc:sldMk cId="1677211290" sldId="270"/>
            <ac:picMk id="4" creationId="{5E46E7D8-A50F-EEDA-C27F-8D6A4F5F98CB}"/>
          </ac:picMkLst>
        </pc:picChg>
        <pc:picChg chg="mod">
          <ac:chgData name="Helen Kettley" userId="4d242641-9e5d-489d-b8bf-bc8bdc69f5e1" providerId="ADAL" clId="{E7E09D0B-B540-4EA9-92EC-035EA0811705}" dt="2026-09-25T11:09:36.371" v="1135" actId="34135"/>
          <ac:picMkLst>
            <pc:docMk/>
            <pc:sldMk cId="1677211290" sldId="270"/>
            <ac:picMk id="5" creationId="{3C93C88F-E675-0580-0EC9-BF6D54C73FAF}"/>
          </ac:picMkLst>
        </pc:picChg>
        <pc:picChg chg="add del mod modCrop">
          <ac:chgData name="Helen Kettley" userId="4d242641-9e5d-489d-b8bf-bc8bdc69f5e1" providerId="ADAL" clId="{E7E09D0B-B540-4EA9-92EC-035EA0811705}" dt="2026-09-25T11:44:02.844" v="1184" actId="478"/>
          <ac:picMkLst>
            <pc:docMk/>
            <pc:sldMk cId="1677211290" sldId="270"/>
            <ac:picMk id="10" creationId="{8361B47E-03C2-8FB1-197F-2CA1FF284B8A}"/>
          </ac:picMkLst>
        </pc:picChg>
        <pc:picChg chg="mod">
          <ac:chgData name="Helen Kettley" userId="4d242641-9e5d-489d-b8bf-bc8bdc69f5e1" providerId="ADAL" clId="{E7E09D0B-B540-4EA9-92EC-035EA0811705}" dt="2026-09-25T11:09:36.371" v="1135" actId="34135"/>
          <ac:picMkLst>
            <pc:docMk/>
            <pc:sldMk cId="1677211290" sldId="270"/>
            <ac:picMk id="22" creationId="{6B9CF075-98DE-7037-69CA-5AFB73E644C7}"/>
          </ac:picMkLst>
        </pc:picChg>
        <pc:picChg chg="mod modCrop">
          <ac:chgData name="Helen Kettley" userId="4d242641-9e5d-489d-b8bf-bc8bdc69f5e1" providerId="ADAL" clId="{E7E09D0B-B540-4EA9-92EC-035EA0811705}" dt="2026-09-25T11:09:36.371" v="1135" actId="34135"/>
          <ac:picMkLst>
            <pc:docMk/>
            <pc:sldMk cId="1677211290" sldId="270"/>
            <ac:picMk id="27" creationId="{0B915DE2-AE8F-F34C-E4F4-3FFD8FFED238}"/>
          </ac:picMkLst>
        </pc:picChg>
        <pc:picChg chg="mod">
          <ac:chgData name="Helen Kettley" userId="4d242641-9e5d-489d-b8bf-bc8bdc69f5e1" providerId="ADAL" clId="{E7E09D0B-B540-4EA9-92EC-035EA0811705}" dt="2026-09-25T11:09:36.371" v="1135" actId="34135"/>
          <ac:picMkLst>
            <pc:docMk/>
            <pc:sldMk cId="1677211290" sldId="270"/>
            <ac:picMk id="29" creationId="{E7C27A74-6D61-3DF2-2C11-198961DE14C0}"/>
          </ac:picMkLst>
        </pc:picChg>
      </pc:sldChg>
      <pc:sldChg chg="addSp delSp modSp del mod">
        <pc:chgData name="Helen Kettley" userId="4d242641-9e5d-489d-b8bf-bc8bdc69f5e1" providerId="ADAL" clId="{E7E09D0B-B540-4EA9-92EC-035EA0811705}" dt="2026-09-24T11:39:05.206" v="959" actId="47"/>
        <pc:sldMkLst>
          <pc:docMk/>
          <pc:sldMk cId="1639738669" sldId="282"/>
        </pc:sldMkLst>
      </pc:sldChg>
      <pc:sldChg chg="addSp delSp modSp mod">
        <pc:chgData name="Helen Kettley" userId="4d242641-9e5d-489d-b8bf-bc8bdc69f5e1" providerId="ADAL" clId="{E7E09D0B-B540-4EA9-92EC-035EA0811705}" dt="2026-09-25T11:44:52.391" v="1200" actId="34135"/>
        <pc:sldMkLst>
          <pc:docMk/>
          <pc:sldMk cId="1742772182" sldId="283"/>
        </pc:sldMkLst>
        <pc:spChg chg="mod">
          <ac:chgData name="Helen Kettley" userId="4d242641-9e5d-489d-b8bf-bc8bdc69f5e1" providerId="ADAL" clId="{E7E09D0B-B540-4EA9-92EC-035EA0811705}" dt="2026-09-25T11:12:36.521" v="1155" actId="34135"/>
          <ac:spMkLst>
            <pc:docMk/>
            <pc:sldMk cId="1742772182" sldId="283"/>
            <ac:spMk id="5" creationId="{B0091EE3-F394-29D2-ABAD-F93E0AEF7099}"/>
          </ac:spMkLst>
        </pc:spChg>
        <pc:spChg chg="mod">
          <ac:chgData name="Helen Kettley" userId="4d242641-9e5d-489d-b8bf-bc8bdc69f5e1" providerId="ADAL" clId="{E7E09D0B-B540-4EA9-92EC-035EA0811705}" dt="2026-09-25T11:13:13.812" v="1161" actId="2711"/>
          <ac:spMkLst>
            <pc:docMk/>
            <pc:sldMk cId="1742772182" sldId="283"/>
            <ac:spMk id="7" creationId="{EB9D9253-9FD0-AA3E-F53C-08D10241C09E}"/>
          </ac:spMkLst>
        </pc:spChg>
        <pc:spChg chg="mod">
          <ac:chgData name="Helen Kettley" userId="4d242641-9e5d-489d-b8bf-bc8bdc69f5e1" providerId="ADAL" clId="{E7E09D0B-B540-4EA9-92EC-035EA0811705}" dt="2026-09-21T14:37:14.827" v="484"/>
          <ac:spMkLst>
            <pc:docMk/>
            <pc:sldMk cId="1742772182" sldId="283"/>
            <ac:spMk id="8" creationId="{BDBAE2CD-2107-3271-0C51-68D7C32FFEE9}"/>
          </ac:spMkLst>
        </pc:spChg>
        <pc:spChg chg="mod">
          <ac:chgData name="Helen Kettley" userId="4d242641-9e5d-489d-b8bf-bc8bdc69f5e1" providerId="ADAL" clId="{E7E09D0B-B540-4EA9-92EC-035EA0811705}" dt="2026-09-25T11:13:05.028" v="1160" actId="2711"/>
          <ac:spMkLst>
            <pc:docMk/>
            <pc:sldMk cId="1742772182" sldId="283"/>
            <ac:spMk id="18" creationId="{67CD5D94-E84E-E759-DB6D-ECE1D4F2432B}"/>
          </ac:spMkLst>
        </pc:spChg>
        <pc:picChg chg="add del mod">
          <ac:chgData name="Helen Kettley" userId="4d242641-9e5d-489d-b8bf-bc8bdc69f5e1" providerId="ADAL" clId="{E7E09D0B-B540-4EA9-92EC-035EA0811705}" dt="2026-09-25T11:12:26.090" v="1153" actId="34135"/>
          <ac:picMkLst>
            <pc:docMk/>
            <pc:sldMk cId="1742772182" sldId="283"/>
            <ac:picMk id="3" creationId="{2DDE1303-65CA-D706-4D14-54552FAA869A}"/>
          </ac:picMkLst>
        </pc:picChg>
        <pc:picChg chg="add mod">
          <ac:chgData name="Helen Kettley" userId="4d242641-9e5d-489d-b8bf-bc8bdc69f5e1" providerId="ADAL" clId="{E7E09D0B-B540-4EA9-92EC-035EA0811705}" dt="2026-09-25T11:44:52.391" v="1200" actId="34135"/>
          <ac:picMkLst>
            <pc:docMk/>
            <pc:sldMk cId="1742772182" sldId="283"/>
            <ac:picMk id="4" creationId="{B9F012BE-A358-9743-8ECA-5817D40D8179}"/>
          </ac:picMkLst>
        </pc:picChg>
        <pc:picChg chg="mod">
          <ac:chgData name="Helen Kettley" userId="4d242641-9e5d-489d-b8bf-bc8bdc69f5e1" providerId="ADAL" clId="{E7E09D0B-B540-4EA9-92EC-035EA0811705}" dt="2026-09-25T11:12:36.521" v="1155" actId="34135"/>
          <ac:picMkLst>
            <pc:docMk/>
            <pc:sldMk cId="1742772182" sldId="283"/>
            <ac:picMk id="11" creationId="{7040F87C-1B3F-874E-2DB0-5EB67710EA73}"/>
          </ac:picMkLst>
        </pc:picChg>
        <pc:picChg chg="mod">
          <ac:chgData name="Helen Kettley" userId="4d242641-9e5d-489d-b8bf-bc8bdc69f5e1" providerId="ADAL" clId="{E7E09D0B-B540-4EA9-92EC-035EA0811705}" dt="2026-09-25T11:12:36.521" v="1155" actId="34135"/>
          <ac:picMkLst>
            <pc:docMk/>
            <pc:sldMk cId="1742772182" sldId="283"/>
            <ac:picMk id="13" creationId="{D8DA600D-EE39-7ECE-1BF8-3D0CE35C0DCA}"/>
          </ac:picMkLst>
        </pc:picChg>
        <pc:picChg chg="add del mod modCrop">
          <ac:chgData name="Helen Kettley" userId="4d242641-9e5d-489d-b8bf-bc8bdc69f5e1" providerId="ADAL" clId="{E7E09D0B-B540-4EA9-92EC-035EA0811705}" dt="2026-09-25T11:44:46.679" v="1198" actId="478"/>
          <ac:picMkLst>
            <pc:docMk/>
            <pc:sldMk cId="1742772182" sldId="283"/>
            <ac:picMk id="16" creationId="{4D8F2389-184C-D457-845E-6884427A4D1F}"/>
          </ac:picMkLst>
        </pc:picChg>
      </pc:sldChg>
      <pc:sldChg chg="addSp delSp modSp mod">
        <pc:chgData name="Helen Kettley" userId="4d242641-9e5d-489d-b8bf-bc8bdc69f5e1" providerId="ADAL" clId="{E7E09D0B-B540-4EA9-92EC-035EA0811705}" dt="2026-09-25T11:45:20.862" v="1213" actId="34135"/>
        <pc:sldMkLst>
          <pc:docMk/>
          <pc:sldMk cId="478171671" sldId="287"/>
        </pc:sldMkLst>
        <pc:spChg chg="mod">
          <ac:chgData name="Helen Kettley" userId="4d242641-9e5d-489d-b8bf-bc8bdc69f5e1" providerId="ADAL" clId="{E7E09D0B-B540-4EA9-92EC-035EA0811705}" dt="2026-09-25T11:13:27.256" v="1163" actId="34135"/>
          <ac:spMkLst>
            <pc:docMk/>
            <pc:sldMk cId="478171671" sldId="287"/>
            <ac:spMk id="5" creationId="{8166B7B4-7342-F431-E57A-00DC1EFFFC39}"/>
          </ac:spMkLst>
        </pc:spChg>
        <pc:spChg chg="mod">
          <ac:chgData name="Helen Kettley" userId="4d242641-9e5d-489d-b8bf-bc8bdc69f5e1" providerId="ADAL" clId="{E7E09D0B-B540-4EA9-92EC-035EA0811705}" dt="2026-09-25T11:13:22.182" v="1162" actId="2711"/>
          <ac:spMkLst>
            <pc:docMk/>
            <pc:sldMk cId="478171671" sldId="287"/>
            <ac:spMk id="10" creationId="{956C2DC6-46F5-C94C-6983-F416C6E54729}"/>
          </ac:spMkLst>
        </pc:spChg>
        <pc:spChg chg="mod">
          <ac:chgData name="Helen Kettley" userId="4d242641-9e5d-489d-b8bf-bc8bdc69f5e1" providerId="ADAL" clId="{E7E09D0B-B540-4EA9-92EC-035EA0811705}" dt="2026-09-25T11:13:27.256" v="1163" actId="34135"/>
          <ac:spMkLst>
            <pc:docMk/>
            <pc:sldMk cId="478171671" sldId="287"/>
            <ac:spMk id="19" creationId="{415B94EE-8FA2-2207-163F-43F36F076815}"/>
          </ac:spMkLst>
        </pc:spChg>
        <pc:spChg chg="mod">
          <ac:chgData name="Helen Kettley" userId="4d242641-9e5d-489d-b8bf-bc8bdc69f5e1" providerId="ADAL" clId="{E7E09D0B-B540-4EA9-92EC-035EA0811705}" dt="2026-09-25T11:13:27.256" v="1163" actId="34135"/>
          <ac:spMkLst>
            <pc:docMk/>
            <pc:sldMk cId="478171671" sldId="287"/>
            <ac:spMk id="22" creationId="{FDF25E8E-3784-261B-6C2F-8E64508D852C}"/>
          </ac:spMkLst>
        </pc:spChg>
        <pc:picChg chg="add mod">
          <ac:chgData name="Helen Kettley" userId="4d242641-9e5d-489d-b8bf-bc8bdc69f5e1" providerId="ADAL" clId="{E7E09D0B-B540-4EA9-92EC-035EA0811705}" dt="2026-09-25T11:45:20.862" v="1213" actId="34135"/>
          <ac:picMkLst>
            <pc:docMk/>
            <pc:sldMk cId="478171671" sldId="287"/>
            <ac:picMk id="3" creationId="{F3C5B289-F8EB-C6AF-D82B-1FB566732081}"/>
          </ac:picMkLst>
        </pc:picChg>
        <pc:picChg chg="add del mod ord modCrop">
          <ac:chgData name="Helen Kettley" userId="4d242641-9e5d-489d-b8bf-bc8bdc69f5e1" providerId="ADAL" clId="{E7E09D0B-B540-4EA9-92EC-035EA0811705}" dt="2026-09-25T11:45:09.376" v="1207" actId="478"/>
          <ac:picMkLst>
            <pc:docMk/>
            <pc:sldMk cId="478171671" sldId="287"/>
            <ac:picMk id="4" creationId="{091D7D15-2068-BE2F-77E3-8D66BCE8EB81}"/>
          </ac:picMkLst>
        </pc:picChg>
        <pc:picChg chg="mod ord">
          <ac:chgData name="Helen Kettley" userId="4d242641-9e5d-489d-b8bf-bc8bdc69f5e1" providerId="ADAL" clId="{E7E09D0B-B540-4EA9-92EC-035EA0811705}" dt="2026-09-25T11:45:18.852" v="1212" actId="34135"/>
          <ac:picMkLst>
            <pc:docMk/>
            <pc:sldMk cId="478171671" sldId="287"/>
            <ac:picMk id="25" creationId="{CEB26ECB-D772-C49F-0D67-20886408C382}"/>
          </ac:picMkLst>
        </pc:picChg>
      </pc:sldChg>
      <pc:sldChg chg="addSp delSp modSp add mod ord">
        <pc:chgData name="Helen Kettley" userId="4d242641-9e5d-489d-b8bf-bc8bdc69f5e1" providerId="ADAL" clId="{E7E09D0B-B540-4EA9-92EC-035EA0811705}" dt="2026-09-25T11:09:08.507" v="1134" actId="34135"/>
        <pc:sldMkLst>
          <pc:docMk/>
          <pc:sldMk cId="587213987" sldId="289"/>
        </pc:sldMkLst>
        <pc:spChg chg="add mod">
          <ac:chgData name="Helen Kettley" userId="4d242641-9e5d-489d-b8bf-bc8bdc69f5e1" providerId="ADAL" clId="{E7E09D0B-B540-4EA9-92EC-035EA0811705}" dt="2026-09-21T14:20:48.761" v="250" actId="14100"/>
          <ac:spMkLst>
            <pc:docMk/>
            <pc:sldMk cId="587213987" sldId="289"/>
            <ac:spMk id="3" creationId="{EA505057-893A-A42B-5EE5-C0AF6E776195}"/>
          </ac:spMkLst>
        </pc:spChg>
        <pc:spChg chg="mod">
          <ac:chgData name="Helen Kettley" userId="4d242641-9e5d-489d-b8bf-bc8bdc69f5e1" providerId="ADAL" clId="{E7E09D0B-B540-4EA9-92EC-035EA0811705}" dt="2026-09-25T11:09:08.507" v="1134" actId="34135"/>
          <ac:spMkLst>
            <pc:docMk/>
            <pc:sldMk cId="587213987" sldId="289"/>
            <ac:spMk id="5" creationId="{4D90D933-E75C-857B-76B4-C023A99177FB}"/>
          </ac:spMkLst>
        </pc:spChg>
        <pc:spChg chg="mod">
          <ac:chgData name="Helen Kettley" userId="4d242641-9e5d-489d-b8bf-bc8bdc69f5e1" providerId="ADAL" clId="{E7E09D0B-B540-4EA9-92EC-035EA0811705}" dt="2026-09-25T11:09:02.054" v="1133" actId="2711"/>
          <ac:spMkLst>
            <pc:docMk/>
            <pc:sldMk cId="587213987" sldId="289"/>
            <ac:spMk id="7" creationId="{94056AB6-1B27-6C18-B4C5-56EA3F23AE23}"/>
          </ac:spMkLst>
        </pc:spChg>
        <pc:spChg chg="mod">
          <ac:chgData name="Helen Kettley" userId="4d242641-9e5d-489d-b8bf-bc8bdc69f5e1" providerId="ADAL" clId="{E7E09D0B-B540-4EA9-92EC-035EA0811705}" dt="2026-09-21T14:15:08.467" v="130" actId="20577"/>
          <ac:spMkLst>
            <pc:docMk/>
            <pc:sldMk cId="587213987" sldId="289"/>
            <ac:spMk id="8" creationId="{10D2D542-4A05-7B2E-D3EA-CE348673F1F3}"/>
          </ac:spMkLst>
        </pc:spChg>
        <pc:picChg chg="mod modCrop">
          <ac:chgData name="Helen Kettley" userId="4d242641-9e5d-489d-b8bf-bc8bdc69f5e1" providerId="ADAL" clId="{E7E09D0B-B540-4EA9-92EC-035EA0811705}" dt="2026-09-25T11:09:08.507" v="1134" actId="34135"/>
          <ac:picMkLst>
            <pc:docMk/>
            <pc:sldMk cId="587213987" sldId="289"/>
            <ac:picMk id="11" creationId="{8907909C-985E-34D5-51FB-0C170A782FC3}"/>
          </ac:picMkLst>
        </pc:picChg>
        <pc:picChg chg="mod">
          <ac:chgData name="Helen Kettley" userId="4d242641-9e5d-489d-b8bf-bc8bdc69f5e1" providerId="ADAL" clId="{E7E09D0B-B540-4EA9-92EC-035EA0811705}" dt="2026-09-25T11:09:08.507" v="1134" actId="34135"/>
          <ac:picMkLst>
            <pc:docMk/>
            <pc:sldMk cId="587213987" sldId="289"/>
            <ac:picMk id="13" creationId="{F85F1C7D-A9F4-6E75-E0E3-839B36822C7F}"/>
          </ac:picMkLst>
        </pc:picChg>
        <pc:picChg chg="mod modCrop">
          <ac:chgData name="Helen Kettley" userId="4d242641-9e5d-489d-b8bf-bc8bdc69f5e1" providerId="ADAL" clId="{E7E09D0B-B540-4EA9-92EC-035EA0811705}" dt="2026-09-25T11:09:08.507" v="1134" actId="34135"/>
          <ac:picMkLst>
            <pc:docMk/>
            <pc:sldMk cId="587213987" sldId="289"/>
            <ac:picMk id="26" creationId="{ABD80367-4500-FA8C-E9C3-3FED9837311A}"/>
          </ac:picMkLst>
        </pc:picChg>
      </pc:sldChg>
      <pc:sldChg chg="delSp modSp add mod ord">
        <pc:chgData name="Helen Kettley" userId="4d242641-9e5d-489d-b8bf-bc8bdc69f5e1" providerId="ADAL" clId="{E7E09D0B-B540-4EA9-92EC-035EA0811705}" dt="2026-09-25T15:22:33.946" v="1216" actId="34135"/>
        <pc:sldMkLst>
          <pc:docMk/>
          <pc:sldMk cId="1724133772" sldId="291"/>
        </pc:sldMkLst>
        <pc:spChg chg="mod">
          <ac:chgData name="Helen Kettley" userId="4d242641-9e5d-489d-b8bf-bc8bdc69f5e1" providerId="ADAL" clId="{E7E09D0B-B540-4EA9-92EC-035EA0811705}" dt="2026-09-25T11:11:19.377" v="1147" actId="34135"/>
          <ac:spMkLst>
            <pc:docMk/>
            <pc:sldMk cId="1724133772" sldId="291"/>
            <ac:spMk id="5" creationId="{AA584E40-BFE2-B3A8-3D83-7745BE8EC091}"/>
          </ac:spMkLst>
        </pc:spChg>
        <pc:spChg chg="mod">
          <ac:chgData name="Helen Kettley" userId="4d242641-9e5d-489d-b8bf-bc8bdc69f5e1" providerId="ADAL" clId="{E7E09D0B-B540-4EA9-92EC-035EA0811705}" dt="2026-09-25T11:10:52.375" v="1143" actId="2711"/>
          <ac:spMkLst>
            <pc:docMk/>
            <pc:sldMk cId="1724133772" sldId="291"/>
            <ac:spMk id="6" creationId="{C6E922AB-BC4F-B858-BF89-A8354B44FD10}"/>
          </ac:spMkLst>
        </pc:spChg>
        <pc:spChg chg="mod">
          <ac:chgData name="Helen Kettley" userId="4d242641-9e5d-489d-b8bf-bc8bdc69f5e1" providerId="ADAL" clId="{E7E09D0B-B540-4EA9-92EC-035EA0811705}" dt="2026-09-25T11:11:10.181" v="1146" actId="2711"/>
          <ac:spMkLst>
            <pc:docMk/>
            <pc:sldMk cId="1724133772" sldId="291"/>
            <ac:spMk id="7" creationId="{5253DA35-3BA2-9F22-2BB0-635428ED0ABB}"/>
          </ac:spMkLst>
        </pc:spChg>
        <pc:spChg chg="mod">
          <ac:chgData name="Helen Kettley" userId="4d242641-9e5d-489d-b8bf-bc8bdc69f5e1" providerId="ADAL" clId="{E7E09D0B-B540-4EA9-92EC-035EA0811705}" dt="2026-09-22T09:35:45.120" v="865" actId="20577"/>
          <ac:spMkLst>
            <pc:docMk/>
            <pc:sldMk cId="1724133772" sldId="291"/>
            <ac:spMk id="8" creationId="{7D07D4CF-6CCB-8EA2-6575-CE883F5C6EE8}"/>
          </ac:spMkLst>
        </pc:spChg>
        <pc:spChg chg="mod">
          <ac:chgData name="Helen Kettley" userId="4d242641-9e5d-489d-b8bf-bc8bdc69f5e1" providerId="ADAL" clId="{E7E09D0B-B540-4EA9-92EC-035EA0811705}" dt="2026-09-25T11:10:56.611" v="1144" actId="2711"/>
          <ac:spMkLst>
            <pc:docMk/>
            <pc:sldMk cId="1724133772" sldId="291"/>
            <ac:spMk id="11" creationId="{478D6EAE-E43D-D2BA-251E-4E8BF00AF300}"/>
          </ac:spMkLst>
        </pc:spChg>
        <pc:spChg chg="mod">
          <ac:chgData name="Helen Kettley" userId="4d242641-9e5d-489d-b8bf-bc8bdc69f5e1" providerId="ADAL" clId="{E7E09D0B-B540-4EA9-92EC-035EA0811705}" dt="2026-09-25T11:11:00.812" v="1145" actId="2711"/>
          <ac:spMkLst>
            <pc:docMk/>
            <pc:sldMk cId="1724133772" sldId="291"/>
            <ac:spMk id="15" creationId="{4C94F329-F4B5-F9D5-3FD6-9C91B6E74BF4}"/>
          </ac:spMkLst>
        </pc:spChg>
        <pc:picChg chg="mod">
          <ac:chgData name="Helen Kettley" userId="4d242641-9e5d-489d-b8bf-bc8bdc69f5e1" providerId="ADAL" clId="{E7E09D0B-B540-4EA9-92EC-035EA0811705}" dt="2026-09-25T15:22:26.922" v="1214" actId="34135"/>
          <ac:picMkLst>
            <pc:docMk/>
            <pc:sldMk cId="1724133772" sldId="291"/>
            <ac:picMk id="3" creationId="{AD188B63-3123-09EB-BAF8-033A8CB49585}"/>
          </ac:picMkLst>
        </pc:picChg>
        <pc:picChg chg="mod">
          <ac:chgData name="Helen Kettley" userId="4d242641-9e5d-489d-b8bf-bc8bdc69f5e1" providerId="ADAL" clId="{E7E09D0B-B540-4EA9-92EC-035EA0811705}" dt="2026-09-25T11:11:19.377" v="1147" actId="34135"/>
          <ac:picMkLst>
            <pc:docMk/>
            <pc:sldMk cId="1724133772" sldId="291"/>
            <ac:picMk id="4" creationId="{3DBD08F5-77C9-430F-97F9-771DB14F9333}"/>
          </ac:picMkLst>
        </pc:picChg>
        <pc:picChg chg="mod">
          <ac:chgData name="Helen Kettley" userId="4d242641-9e5d-489d-b8bf-bc8bdc69f5e1" providerId="ADAL" clId="{E7E09D0B-B540-4EA9-92EC-035EA0811705}" dt="2026-09-25T15:22:31.460" v="1215" actId="34135"/>
          <ac:picMkLst>
            <pc:docMk/>
            <pc:sldMk cId="1724133772" sldId="291"/>
            <ac:picMk id="10" creationId="{8B43A676-F096-4C75-B646-01BB4EBDE1A4}"/>
          </ac:picMkLst>
        </pc:picChg>
        <pc:picChg chg="mod">
          <ac:chgData name="Helen Kettley" userId="4d242641-9e5d-489d-b8bf-bc8bdc69f5e1" providerId="ADAL" clId="{E7E09D0B-B540-4EA9-92EC-035EA0811705}" dt="2026-09-25T11:11:19.377" v="1147" actId="34135"/>
          <ac:picMkLst>
            <pc:docMk/>
            <pc:sldMk cId="1724133772" sldId="291"/>
            <ac:picMk id="13" creationId="{C77AEF5F-536B-F402-CB01-5AC3BEB15272}"/>
          </ac:picMkLst>
        </pc:picChg>
        <pc:picChg chg="mod">
          <ac:chgData name="Helen Kettley" userId="4d242641-9e5d-489d-b8bf-bc8bdc69f5e1" providerId="ADAL" clId="{E7E09D0B-B540-4EA9-92EC-035EA0811705}" dt="2026-09-25T15:22:33.946" v="1216" actId="34135"/>
          <ac:picMkLst>
            <pc:docMk/>
            <pc:sldMk cId="1724133772" sldId="291"/>
            <ac:picMk id="16" creationId="{D28A58C3-9538-BCDD-6679-4B9448102FA3}"/>
          </ac:picMkLst>
        </pc:picChg>
        <pc:picChg chg="mod">
          <ac:chgData name="Helen Kettley" userId="4d242641-9e5d-489d-b8bf-bc8bdc69f5e1" providerId="ADAL" clId="{E7E09D0B-B540-4EA9-92EC-035EA0811705}" dt="2026-09-25T11:11:19.377" v="1147" actId="34135"/>
          <ac:picMkLst>
            <pc:docMk/>
            <pc:sldMk cId="1724133772" sldId="291"/>
            <ac:picMk id="18" creationId="{0782E00D-AECB-9BAF-9607-93DE32D50593}"/>
          </ac:picMkLst>
        </pc:picChg>
      </pc:sldChg>
      <pc:sldChg chg="addSp modSp add mod">
        <pc:chgData name="Helen Kettley" userId="4d242641-9e5d-489d-b8bf-bc8bdc69f5e1" providerId="ADAL" clId="{E7E09D0B-B540-4EA9-92EC-035EA0811705}" dt="2026-09-25T11:10:35.076" v="1140" actId="2711"/>
        <pc:sldMkLst>
          <pc:docMk/>
          <pc:sldMk cId="88748045" sldId="292"/>
        </pc:sldMkLst>
        <pc:spChg chg="add mod">
          <ac:chgData name="Helen Kettley" userId="4d242641-9e5d-489d-b8bf-bc8bdc69f5e1" providerId="ADAL" clId="{E7E09D0B-B540-4EA9-92EC-035EA0811705}" dt="2026-09-25T11:10:30.687" v="1139" actId="2711"/>
          <ac:spMkLst>
            <pc:docMk/>
            <pc:sldMk cId="88748045" sldId="292"/>
            <ac:spMk id="2" creationId="{953C7FC8-0D19-162A-679A-7D11EABFE4BF}"/>
          </ac:spMkLst>
        </pc:spChg>
        <pc:spChg chg="mod">
          <ac:chgData name="Helen Kettley" userId="4d242641-9e5d-489d-b8bf-bc8bdc69f5e1" providerId="ADAL" clId="{E7E09D0B-B540-4EA9-92EC-035EA0811705}" dt="2026-09-25T11:10:23.723" v="1138" actId="2711"/>
          <ac:spMkLst>
            <pc:docMk/>
            <pc:sldMk cId="88748045" sldId="292"/>
            <ac:spMk id="4" creationId="{073B89F1-23EE-E399-C64C-B6C0517B30E9}"/>
          </ac:spMkLst>
        </pc:spChg>
        <pc:spChg chg="mod">
          <ac:chgData name="Helen Kettley" userId="4d242641-9e5d-489d-b8bf-bc8bdc69f5e1" providerId="ADAL" clId="{E7E09D0B-B540-4EA9-92EC-035EA0811705}" dt="2026-09-25T11:10:18.848" v="1137" actId="34135"/>
          <ac:spMkLst>
            <pc:docMk/>
            <pc:sldMk cId="88748045" sldId="292"/>
            <ac:spMk id="5" creationId="{74F7A403-70D3-CA9C-684D-1B5AAA3FA653}"/>
          </ac:spMkLst>
        </pc:spChg>
        <pc:spChg chg="mod">
          <ac:chgData name="Helen Kettley" userId="4d242641-9e5d-489d-b8bf-bc8bdc69f5e1" providerId="ADAL" clId="{E7E09D0B-B540-4EA9-92EC-035EA0811705}" dt="2026-09-25T11:10:35.076" v="1140" actId="2711"/>
          <ac:spMkLst>
            <pc:docMk/>
            <pc:sldMk cId="88748045" sldId="292"/>
            <ac:spMk id="7" creationId="{023357D9-8151-C8D9-A848-1D0345899F5D}"/>
          </ac:spMkLst>
        </pc:spChg>
        <pc:spChg chg="mod">
          <ac:chgData name="Helen Kettley" userId="4d242641-9e5d-489d-b8bf-bc8bdc69f5e1" providerId="ADAL" clId="{E7E09D0B-B540-4EA9-92EC-035EA0811705}" dt="2026-09-25T11:10:18.848" v="1137" actId="34135"/>
          <ac:spMkLst>
            <pc:docMk/>
            <pc:sldMk cId="88748045" sldId="292"/>
            <ac:spMk id="26" creationId="{F4DB79C4-CBB6-F713-DB81-C349E5BDC99D}"/>
          </ac:spMkLst>
        </pc:spChg>
        <pc:picChg chg="mod">
          <ac:chgData name="Helen Kettley" userId="4d242641-9e5d-489d-b8bf-bc8bdc69f5e1" providerId="ADAL" clId="{E7E09D0B-B540-4EA9-92EC-035EA0811705}" dt="2026-09-25T11:10:18.848" v="1137" actId="34135"/>
          <ac:picMkLst>
            <pc:docMk/>
            <pc:sldMk cId="88748045" sldId="292"/>
            <ac:picMk id="13" creationId="{E7A0440B-401F-396A-C0B4-18681775569F}"/>
          </ac:picMkLst>
        </pc:picChg>
        <pc:picChg chg="mod">
          <ac:chgData name="Helen Kettley" userId="4d242641-9e5d-489d-b8bf-bc8bdc69f5e1" providerId="ADAL" clId="{E7E09D0B-B540-4EA9-92EC-035EA0811705}" dt="2026-09-25T11:10:18.848" v="1137" actId="34135"/>
          <ac:picMkLst>
            <pc:docMk/>
            <pc:sldMk cId="88748045" sldId="292"/>
            <ac:picMk id="21" creationId="{58A22E24-D333-5CEE-2EA2-1B7910039389}"/>
          </ac:picMkLst>
        </pc:picChg>
      </pc:sldChg>
      <pc:sldChg chg="modSp add del mod">
        <pc:chgData name="Helen Kettley" userId="4d242641-9e5d-489d-b8bf-bc8bdc69f5e1" providerId="ADAL" clId="{E7E09D0B-B540-4EA9-92EC-035EA0811705}" dt="2026-09-24T15:45:40.190" v="1083" actId="47"/>
        <pc:sldMkLst>
          <pc:docMk/>
          <pc:sldMk cId="1025468610" sldId="293"/>
        </pc:sldMkLst>
        <pc:spChg chg="mod">
          <ac:chgData name="Helen Kettley" userId="4d242641-9e5d-489d-b8bf-bc8bdc69f5e1" providerId="ADAL" clId="{E7E09D0B-B540-4EA9-92EC-035EA0811705}" dt="2026-09-24T11:38:25.932" v="956" actId="20577"/>
          <ac:spMkLst>
            <pc:docMk/>
            <pc:sldMk cId="1025468610" sldId="293"/>
            <ac:spMk id="4" creationId="{60F53C03-10DF-E702-3A8D-0A278484B5C5}"/>
          </ac:spMkLst>
        </pc:spChg>
        <pc:spChg chg="mod">
          <ac:chgData name="Helen Kettley" userId="4d242641-9e5d-489d-b8bf-bc8bdc69f5e1" providerId="ADAL" clId="{E7E09D0B-B540-4EA9-92EC-035EA0811705}" dt="2026-09-24T15:35:39.649" v="990" actId="1076"/>
          <ac:spMkLst>
            <pc:docMk/>
            <pc:sldMk cId="1025468610" sldId="293"/>
            <ac:spMk id="11" creationId="{238CDE42-C4F0-46C6-2746-92BE06386B59}"/>
          </ac:spMkLst>
        </pc:spChg>
      </pc:sldChg>
      <pc:sldChg chg="addSp delSp modSp add mod">
        <pc:chgData name="Helen Kettley" userId="4d242641-9e5d-489d-b8bf-bc8bdc69f5e1" providerId="ADAL" clId="{E7E09D0B-B540-4EA9-92EC-035EA0811705}" dt="2026-09-25T11:12:05.278" v="1151" actId="34135"/>
        <pc:sldMkLst>
          <pc:docMk/>
          <pc:sldMk cId="1175499954" sldId="294"/>
        </pc:sldMkLst>
        <pc:spChg chg="mod">
          <ac:chgData name="Helen Kettley" userId="4d242641-9e5d-489d-b8bf-bc8bdc69f5e1" providerId="ADAL" clId="{E7E09D0B-B540-4EA9-92EC-035EA0811705}" dt="2026-09-25T11:12:05.278" v="1151" actId="34135"/>
          <ac:spMkLst>
            <pc:docMk/>
            <pc:sldMk cId="1175499954" sldId="294"/>
            <ac:spMk id="5" creationId="{5F37E1C6-43BD-F690-EFEB-01EF17F83F97}"/>
          </ac:spMkLst>
        </pc:spChg>
        <pc:spChg chg="mod">
          <ac:chgData name="Helen Kettley" userId="4d242641-9e5d-489d-b8bf-bc8bdc69f5e1" providerId="ADAL" clId="{E7E09D0B-B540-4EA9-92EC-035EA0811705}" dt="2026-09-25T11:11:55.632" v="1150" actId="2711"/>
          <ac:spMkLst>
            <pc:docMk/>
            <pc:sldMk cId="1175499954" sldId="294"/>
            <ac:spMk id="7" creationId="{10BF9898-C3D6-853A-83C7-2D9DB89A9421}"/>
          </ac:spMkLst>
        </pc:spChg>
        <pc:spChg chg="add mod">
          <ac:chgData name="Helen Kettley" userId="4d242641-9e5d-489d-b8bf-bc8bdc69f5e1" providerId="ADAL" clId="{E7E09D0B-B540-4EA9-92EC-035EA0811705}" dt="2026-09-25T11:11:50.184" v="1149" actId="20577"/>
          <ac:spMkLst>
            <pc:docMk/>
            <pc:sldMk cId="1175499954" sldId="294"/>
            <ac:spMk id="8" creationId="{CD5F258F-0D48-50FB-A51B-E0EEAD810247}"/>
          </ac:spMkLst>
        </pc:spChg>
        <pc:spChg chg="del">
          <ac:chgData name="Helen Kettley" userId="4d242641-9e5d-489d-b8bf-bc8bdc69f5e1" providerId="ADAL" clId="{E7E09D0B-B540-4EA9-92EC-035EA0811705}" dt="2026-09-24T15:33:08.922" v="975" actId="478"/>
          <ac:spMkLst>
            <pc:docMk/>
            <pc:sldMk cId="1175499954" sldId="294"/>
            <ac:spMk id="11" creationId="{00C413E1-B1AA-ACB2-FC5B-F4A253B795B7}"/>
          </ac:spMkLst>
        </pc:spChg>
        <pc:picChg chg="mod">
          <ac:chgData name="Helen Kettley" userId="4d242641-9e5d-489d-b8bf-bc8bdc69f5e1" providerId="ADAL" clId="{E7E09D0B-B540-4EA9-92EC-035EA0811705}" dt="2026-09-25T11:12:05.278" v="1151" actId="34135"/>
          <ac:picMkLst>
            <pc:docMk/>
            <pc:sldMk cId="1175499954" sldId="294"/>
            <ac:picMk id="3" creationId="{215C4788-F70B-1819-47DC-D2496F066F88}"/>
          </ac:picMkLst>
        </pc:picChg>
        <pc:picChg chg="mod">
          <ac:chgData name="Helen Kettley" userId="4d242641-9e5d-489d-b8bf-bc8bdc69f5e1" providerId="ADAL" clId="{E7E09D0B-B540-4EA9-92EC-035EA0811705}" dt="2026-09-25T11:12:05.278" v="1151" actId="34135"/>
          <ac:picMkLst>
            <pc:docMk/>
            <pc:sldMk cId="1175499954" sldId="294"/>
            <ac:picMk id="6" creationId="{DCABB49A-5B79-B27A-AB25-D181E5C6FAD5}"/>
          </ac:picMkLst>
        </pc:picChg>
        <pc:picChg chg="mod">
          <ac:chgData name="Helen Kettley" userId="4d242641-9e5d-489d-b8bf-bc8bdc69f5e1" providerId="ADAL" clId="{E7E09D0B-B540-4EA9-92EC-035EA0811705}" dt="2026-09-25T11:12:05.278" v="1151" actId="34135"/>
          <ac:picMkLst>
            <pc:docMk/>
            <pc:sldMk cId="1175499954" sldId="294"/>
            <ac:picMk id="13" creationId="{27E88720-3AE5-7BAC-E3D9-398B8BD552F6}"/>
          </ac:picMkLst>
        </pc:picChg>
      </pc:sldChg>
    </pc:docChg>
  </pc:docChgLst>
  <pc:docChgLst>
    <pc:chgData name="Catherine Lambert" userId="S::catherine.lambert@place2be.org.uk::75fb9847-d22b-438d-ae65-2462b9d0caa7" providerId="AD" clId="Web-{00000000-0000-0000-0000-000000000000}"/>
    <pc:docChg chg="modSld">
      <pc:chgData name="Catherine Lambert" userId="S::catherine.lambert@place2be.org.uk::75fb9847-d22b-438d-ae65-2462b9d0caa7" providerId="AD" clId="Web-{00000000-0000-0000-0000-000000000000}" dt="2026-09-25T13:33:33.953" v="79"/>
      <pc:docMkLst>
        <pc:docMk/>
      </pc:docMkLst>
      <pc:sldChg chg="modNotes">
        <pc:chgData name="Catherine Lambert" userId="S::catherine.lambert@place2be.org.uk::75fb9847-d22b-438d-ae65-2462b9d0caa7" providerId="AD" clId="Web-{00000000-0000-0000-0000-000000000000}" dt="2026-09-25T13:31:35.340" v="45"/>
        <pc:sldMkLst>
          <pc:docMk/>
          <pc:sldMk cId="2141069972" sldId="266"/>
        </pc:sldMkLst>
      </pc:sldChg>
      <pc:sldChg chg="modNotes">
        <pc:chgData name="Catherine Lambert" userId="S::catherine.lambert@place2be.org.uk::75fb9847-d22b-438d-ae65-2462b9d0caa7" providerId="AD" clId="Web-{00000000-0000-0000-0000-000000000000}" dt="2026-09-24T15:49:21.352" v="18"/>
        <pc:sldMkLst>
          <pc:docMk/>
          <pc:sldMk cId="2228750005" sldId="269"/>
        </pc:sldMkLst>
      </pc:sldChg>
      <pc:sldChg chg="modNotes">
        <pc:chgData name="Catherine Lambert" userId="S::catherine.lambert@place2be.org.uk::75fb9847-d22b-438d-ae65-2462b9d0caa7" providerId="AD" clId="Web-{00000000-0000-0000-0000-000000000000}" dt="2026-09-25T13:31:09.839" v="31"/>
        <pc:sldMkLst>
          <pc:docMk/>
          <pc:sldMk cId="1677211290" sldId="270"/>
        </pc:sldMkLst>
      </pc:sldChg>
      <pc:sldChg chg="modNotes">
        <pc:chgData name="Catherine Lambert" userId="S::catherine.lambert@place2be.org.uk::75fb9847-d22b-438d-ae65-2462b9d0caa7" providerId="AD" clId="Web-{00000000-0000-0000-0000-000000000000}" dt="2026-09-24T15:49:55.337" v="19"/>
        <pc:sldMkLst>
          <pc:docMk/>
          <pc:sldMk cId="478171671" sldId="287"/>
        </pc:sldMkLst>
      </pc:sldChg>
      <pc:sldChg chg="modNotes">
        <pc:chgData name="Catherine Lambert" userId="S::catherine.lambert@place2be.org.uk::75fb9847-d22b-438d-ae65-2462b9d0caa7" providerId="AD" clId="Web-{00000000-0000-0000-0000-000000000000}" dt="2026-09-25T13:33:33.953" v="79"/>
        <pc:sldMkLst>
          <pc:docMk/>
          <pc:sldMk cId="1175499954" sldId="294"/>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19C23D3-C262-CE48-B089-B06C60F7E2B4}" type="datetimeFigureOut">
              <a:rPr lang="en-US" smtClean="0"/>
              <a:t>9/25/2026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2FB70D-E0D9-6943-8548-B5B5B380EF89}" type="slidenum">
              <a:rPr lang="en-US" smtClean="0"/>
              <a:t>‹#›</a:t>
            </a:fld>
            <a:endParaRPr lang="en-US"/>
          </a:p>
        </p:txBody>
      </p:sp>
    </p:spTree>
    <p:extLst>
      <p:ext uri="{BB962C8B-B14F-4D97-AF65-F5344CB8AC3E}">
        <p14:creationId xmlns:p14="http://schemas.microsoft.com/office/powerpoint/2010/main" val="10247356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b="1"/>
              <a:t>Aim: </a:t>
            </a:r>
            <a:r>
              <a:rPr lang="en-GB" sz="1200" b="1"/>
              <a:t>To introduce children to the idea of </a:t>
            </a:r>
            <a:r>
              <a:rPr lang="en-GB" b="1"/>
              <a:t>Step into Our World</a:t>
            </a:r>
            <a:br>
              <a:rPr lang="en-GB" sz="1200" b="1">
                <a:cs typeface="+mn-lt"/>
              </a:rPr>
            </a:br>
            <a:r>
              <a:rPr lang="en-GB" sz="1200" b="1"/>
              <a:t>You will need: Laptop / projector, story book to read </a:t>
            </a:r>
          </a:p>
          <a:p>
            <a:endParaRPr lang="en-GB"/>
          </a:p>
        </p:txBody>
      </p:sp>
      <p:sp>
        <p:nvSpPr>
          <p:cNvPr id="4" name="Slide Number Placeholder 3"/>
          <p:cNvSpPr>
            <a:spLocks noGrp="1"/>
          </p:cNvSpPr>
          <p:nvPr>
            <p:ph type="sldNum" sz="quarter" idx="5"/>
          </p:nvPr>
        </p:nvSpPr>
        <p:spPr/>
        <p:txBody>
          <a:bodyPr/>
          <a:lstStyle/>
          <a:p>
            <a:fld id="{DF2FB70D-E0D9-6943-8548-B5B5B380EF89}" type="slidenum">
              <a:rPr lang="en-US" smtClean="0"/>
              <a:t>1</a:t>
            </a:fld>
            <a:endParaRPr lang="en-US"/>
          </a:p>
        </p:txBody>
      </p:sp>
    </p:spTree>
    <p:extLst>
      <p:ext uri="{BB962C8B-B14F-4D97-AF65-F5344CB8AC3E}">
        <p14:creationId xmlns:p14="http://schemas.microsoft.com/office/powerpoint/2010/main" val="37305279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lnSpc>
                <a:spcPct val="170000"/>
              </a:lnSpc>
              <a:spcBef>
                <a:spcPts val="400"/>
              </a:spcBef>
            </a:pPr>
            <a:r>
              <a:rPr lang="en-GB"/>
              <a:t>Suggestions of songs to play as children are coming into Assembly which some children and young people suggested:</a:t>
            </a:r>
            <a:br>
              <a:rPr lang="en-GB">
                <a:cs typeface="+mn-lt"/>
              </a:rPr>
            </a:br>
            <a:r>
              <a:rPr lang="en-GB" sz="1600" b="1">
                <a:solidFill>
                  <a:schemeClr val="tx1">
                    <a:lumMod val="75000"/>
                    <a:lumOff val="25000"/>
                  </a:schemeClr>
                </a:solidFill>
                <a:latin typeface="Calibri"/>
                <a:ea typeface="Calibri"/>
                <a:cs typeface="Calibri"/>
              </a:rPr>
              <a:t>Some Music suggestions from our CYP:</a:t>
            </a:r>
          </a:p>
          <a:p>
            <a:pPr>
              <a:lnSpc>
                <a:spcPct val="170000"/>
              </a:lnSpc>
              <a:spcBef>
                <a:spcPts val="400"/>
              </a:spcBef>
            </a:pPr>
            <a:r>
              <a:rPr lang="en-GB">
                <a:solidFill>
                  <a:srgbClr val="404040"/>
                </a:solidFill>
              </a:rPr>
              <a:t>People Help the People by Birdy</a:t>
            </a:r>
            <a:endParaRPr lang="en-GB"/>
          </a:p>
          <a:p>
            <a:pPr lvl="0"/>
            <a:r>
              <a:rPr lang="en-GB" sz="1200" kern="1200">
                <a:solidFill>
                  <a:schemeClr val="tx1"/>
                </a:solidFill>
                <a:effectLst/>
                <a:latin typeface="+mn-lt"/>
                <a:ea typeface="+mn-ea"/>
                <a:cs typeface="+mn-cs"/>
              </a:rPr>
              <a:t>White Stripes We are going to be friends </a:t>
            </a:r>
            <a:endParaRPr lang="en-GB" sz="1200" kern="1200">
              <a:solidFill>
                <a:schemeClr val="tx1"/>
              </a:solidFill>
              <a:effectLst/>
              <a:latin typeface="+mn-lt"/>
              <a:ea typeface="Calibri"/>
              <a:cs typeface="Calibri"/>
            </a:endParaRPr>
          </a:p>
          <a:p>
            <a:pPr lvl="0"/>
            <a:r>
              <a:rPr lang="en-GB" sz="1200" kern="1200">
                <a:solidFill>
                  <a:schemeClr val="tx1"/>
                </a:solidFill>
                <a:effectLst/>
                <a:latin typeface="+mn-lt"/>
                <a:ea typeface="+mn-ea"/>
                <a:cs typeface="+mn-cs"/>
              </a:rPr>
              <a:t>This is Me - The Greatest Showman </a:t>
            </a:r>
            <a:endParaRPr lang="en-US" sz="1200" kern="1200">
              <a:solidFill>
                <a:schemeClr val="tx1"/>
              </a:solidFill>
              <a:effectLst/>
              <a:latin typeface="+mn-lt"/>
              <a:ea typeface="Calibri"/>
              <a:cs typeface="Calibri"/>
            </a:endParaRPr>
          </a:p>
          <a:p>
            <a:pPr lvl="0"/>
            <a:endParaRPr lang="en-GB"/>
          </a:p>
        </p:txBody>
      </p:sp>
      <p:sp>
        <p:nvSpPr>
          <p:cNvPr id="4" name="Slide Number Placeholder 3"/>
          <p:cNvSpPr>
            <a:spLocks noGrp="1"/>
          </p:cNvSpPr>
          <p:nvPr>
            <p:ph type="sldNum" sz="quarter" idx="5"/>
          </p:nvPr>
        </p:nvSpPr>
        <p:spPr/>
        <p:txBody>
          <a:bodyPr/>
          <a:lstStyle/>
          <a:p>
            <a:fld id="{DF2FB70D-E0D9-6943-8548-B5B5B380EF89}" type="slidenum">
              <a:rPr lang="en-US" smtClean="0"/>
              <a:t>2</a:t>
            </a:fld>
            <a:endParaRPr lang="en-US"/>
          </a:p>
        </p:txBody>
      </p:sp>
    </p:spTree>
    <p:extLst>
      <p:ext uri="{BB962C8B-B14F-4D97-AF65-F5344CB8AC3E}">
        <p14:creationId xmlns:p14="http://schemas.microsoft.com/office/powerpoint/2010/main" val="42166284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BBE971-B178-0BD2-4B98-09EB1C527B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45875E-201D-AB7D-CB74-8FC5A759A0B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2C034C-5E82-5F7F-4A5B-98AF25D8A09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BEF2BD9-C823-1646-786B-E9B1BD1BAE1C}"/>
              </a:ext>
            </a:extLst>
          </p:cNvPr>
          <p:cNvSpPr>
            <a:spLocks noGrp="1"/>
          </p:cNvSpPr>
          <p:nvPr>
            <p:ph type="sldNum" sz="quarter" idx="5"/>
          </p:nvPr>
        </p:nvSpPr>
        <p:spPr/>
        <p:txBody>
          <a:bodyPr/>
          <a:lstStyle/>
          <a:p>
            <a:fld id="{DF2FB70D-E0D9-6943-8548-B5B5B380EF89}" type="slidenum">
              <a:rPr lang="en-US" smtClean="0"/>
              <a:t>4</a:t>
            </a:fld>
            <a:endParaRPr lang="en-US"/>
          </a:p>
        </p:txBody>
      </p:sp>
    </p:spTree>
    <p:extLst>
      <p:ext uri="{BB962C8B-B14F-4D97-AF65-F5344CB8AC3E}">
        <p14:creationId xmlns:p14="http://schemas.microsoft.com/office/powerpoint/2010/main" val="32304134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defRPr/>
            </a:pPr>
            <a:r>
              <a:rPr lang="en-GB"/>
              <a:t>Ask the pupils to r</a:t>
            </a:r>
            <a:r>
              <a:rPr lang="en-GB" sz="1200"/>
              <a:t>aise their hands</a:t>
            </a:r>
            <a:r>
              <a:rPr lang="en-GB" sz="1200" kern="0">
                <a:solidFill>
                  <a:srgbClr val="000000"/>
                </a:solidFill>
                <a:effectLst/>
                <a:latin typeface="Calibri"/>
                <a:ea typeface="Times New Roman" panose="02020603050405020304" pitchFamily="18" charset="0"/>
                <a:cs typeface="Calibri"/>
              </a:rPr>
              <a:t>.</a:t>
            </a:r>
            <a:r>
              <a:rPr lang="en-GB" sz="1200">
                <a:effectLst/>
                <a:latin typeface="Calibri"/>
                <a:ea typeface="Calibri"/>
                <a:cs typeface="Calibri"/>
              </a:rPr>
              <a:t> </a:t>
            </a:r>
            <a:endParaRPr lang="en-US" sz="1200">
              <a:latin typeface="Calibri" panose="020F0502020204030204" pitchFamily="34" charset="0"/>
              <a:ea typeface="Calibri" panose="020F0502020204030204" pitchFamily="34" charset="0"/>
              <a:cs typeface="Calibri" panose="020F0502020204030204" pitchFamily="34" charset="0"/>
            </a:endParaRPr>
          </a:p>
          <a:p>
            <a:endParaRPr lang="en-GB"/>
          </a:p>
        </p:txBody>
      </p:sp>
      <p:sp>
        <p:nvSpPr>
          <p:cNvPr id="4" name="Slide Number Placeholder 3"/>
          <p:cNvSpPr>
            <a:spLocks noGrp="1"/>
          </p:cNvSpPr>
          <p:nvPr>
            <p:ph type="sldNum" sz="quarter" idx="5"/>
          </p:nvPr>
        </p:nvSpPr>
        <p:spPr/>
        <p:txBody>
          <a:bodyPr/>
          <a:lstStyle/>
          <a:p>
            <a:fld id="{DF2FB70D-E0D9-6943-8548-B5B5B380EF89}" type="slidenum">
              <a:rPr lang="en-US" smtClean="0"/>
              <a:t>5</a:t>
            </a:fld>
            <a:endParaRPr lang="en-US"/>
          </a:p>
        </p:txBody>
      </p:sp>
    </p:spTree>
    <p:extLst>
      <p:ext uri="{BB962C8B-B14F-4D97-AF65-F5344CB8AC3E}">
        <p14:creationId xmlns:p14="http://schemas.microsoft.com/office/powerpoint/2010/main" val="125265512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384AE4-65B0-4641-3034-62C11DE575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9D014B-07B8-50D0-98D6-CF6B0C1774E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72C29BE-6A8E-56E8-CAC9-E5FC5C369C4D}"/>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4A0B67FF-7726-BF27-149B-C13A2D379172}"/>
              </a:ext>
            </a:extLst>
          </p:cNvPr>
          <p:cNvSpPr>
            <a:spLocks noGrp="1"/>
          </p:cNvSpPr>
          <p:nvPr>
            <p:ph type="sldNum" sz="quarter" idx="5"/>
          </p:nvPr>
        </p:nvSpPr>
        <p:spPr/>
        <p:txBody>
          <a:bodyPr/>
          <a:lstStyle/>
          <a:p>
            <a:fld id="{DF2FB70D-E0D9-6943-8548-B5B5B380EF89}" type="slidenum">
              <a:rPr lang="en-US" smtClean="0"/>
              <a:t>6</a:t>
            </a:fld>
            <a:endParaRPr lang="en-US"/>
          </a:p>
        </p:txBody>
      </p:sp>
    </p:spTree>
    <p:extLst>
      <p:ext uri="{BB962C8B-B14F-4D97-AF65-F5344CB8AC3E}">
        <p14:creationId xmlns:p14="http://schemas.microsoft.com/office/powerpoint/2010/main" val="15577054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38785-6C99-EB4B-AD83-91C2DCF623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A2D4F7-5AE6-F4B5-B24B-AB474BFC6D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FDECE9-B667-C38D-638E-5E5C692C434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ECE68DD2-8D84-D204-40FF-1BE714B91C2C}"/>
              </a:ext>
            </a:extLst>
          </p:cNvPr>
          <p:cNvSpPr>
            <a:spLocks noGrp="1"/>
          </p:cNvSpPr>
          <p:nvPr>
            <p:ph type="sldNum" sz="quarter" idx="5"/>
          </p:nvPr>
        </p:nvSpPr>
        <p:spPr/>
        <p:txBody>
          <a:bodyPr/>
          <a:lstStyle/>
          <a:p>
            <a:fld id="{DF2FB70D-E0D9-6943-8548-B5B5B380EF89}" type="slidenum">
              <a:rPr lang="en-US" smtClean="0"/>
              <a:t>7</a:t>
            </a:fld>
            <a:endParaRPr lang="en-US"/>
          </a:p>
        </p:txBody>
      </p:sp>
    </p:spTree>
    <p:extLst>
      <p:ext uri="{BB962C8B-B14F-4D97-AF65-F5344CB8AC3E}">
        <p14:creationId xmlns:p14="http://schemas.microsoft.com/office/powerpoint/2010/main" val="28690538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AC5384-36CC-7272-89EA-5E51CB798B3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B17F7F-F323-0A8D-EBB3-FE5C0FB88A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47C82C-6E68-D60F-5900-4D3FC02881EF}"/>
              </a:ext>
            </a:extLst>
          </p:cNvPr>
          <p:cNvSpPr>
            <a:spLocks noGrp="1"/>
          </p:cNvSpPr>
          <p:nvPr>
            <p:ph type="body" idx="1"/>
          </p:nvPr>
        </p:nvSpPr>
        <p:spPr/>
        <p:txBody>
          <a:bodyPr/>
          <a:lstStyle/>
          <a:p>
            <a:r>
              <a:rPr lang="en-GB">
                <a:ea typeface="Calibri"/>
                <a:cs typeface="Calibri"/>
              </a:rPr>
              <a:t>This film Not About the Nail </a:t>
            </a:r>
            <a:r>
              <a:rPr lang="en-GB"/>
              <a:t>What is explores a situation when someone shares a problem or difficult feeling, our first instinct can be to offer advice or try to solve it. Sometimes, however, what the person needs first is simply to feel heard, understood and supported.</a:t>
            </a:r>
            <a:endParaRPr lang="en-GB">
              <a:ea typeface="Calibri"/>
              <a:cs typeface="Calibri"/>
            </a:endParaRPr>
          </a:p>
          <a:p>
            <a:r>
              <a:rPr lang="en-GB"/>
              <a:t>It can help pupils explore:</a:t>
            </a:r>
            <a:endParaRPr lang="en-GB">
              <a:ea typeface="Calibri"/>
              <a:cs typeface="Calibri"/>
            </a:endParaRPr>
          </a:p>
          <a:p>
            <a:pPr marL="171450" indent="-171450">
              <a:buFont typeface="Arial"/>
              <a:buChar char="•"/>
            </a:pPr>
            <a:r>
              <a:rPr lang="en-GB" b="1"/>
              <a:t>L</a:t>
            </a:r>
            <a:r>
              <a:rPr lang="en-GB"/>
              <a:t>istening without immediately trying to fix things</a:t>
            </a:r>
          </a:p>
          <a:p>
            <a:pPr marL="171450" indent="-171450">
              <a:buFont typeface="Arial"/>
              <a:buChar char="•"/>
            </a:pPr>
            <a:r>
              <a:rPr lang="en-GB"/>
              <a:t>Recognising that someone may need empathy rather than advice</a:t>
            </a:r>
          </a:p>
          <a:p>
            <a:pPr marL="171450" indent="-171450">
              <a:buFont typeface="Arial"/>
              <a:buChar char="•"/>
            </a:pPr>
            <a:r>
              <a:rPr lang="en-GB"/>
              <a:t>Trying to understand a situation from another person's perspective</a:t>
            </a:r>
          </a:p>
          <a:p>
            <a:pPr marL="171450" indent="-171450">
              <a:buFont typeface="Arial"/>
              <a:buChar char="•"/>
            </a:pPr>
            <a:r>
              <a:rPr lang="en-GB"/>
              <a:t>Paying attention to what someone needs from us, rather than assuming we know</a:t>
            </a:r>
            <a:endParaRPr lang="en-GB">
              <a:ea typeface="Calibri"/>
              <a:cs typeface="Calibri"/>
            </a:endParaRPr>
          </a:p>
          <a:p>
            <a:pPr marL="171450" indent="-171450">
              <a:buFont typeface="Arial"/>
              <a:buChar char="•"/>
            </a:pPr>
            <a:r>
              <a:rPr lang="en-GB"/>
              <a:t>Understanding that we can see an obvious solution but the other person's feelings are still valid</a:t>
            </a:r>
          </a:p>
          <a:p>
            <a:endParaRPr lang="en-GB">
              <a:ea typeface="Calibri"/>
              <a:cs typeface="Calibri"/>
            </a:endParaRPr>
          </a:p>
        </p:txBody>
      </p:sp>
      <p:sp>
        <p:nvSpPr>
          <p:cNvPr id="4" name="Slide Number Placeholder 3">
            <a:extLst>
              <a:ext uri="{FF2B5EF4-FFF2-40B4-BE49-F238E27FC236}">
                <a16:creationId xmlns:a16="http://schemas.microsoft.com/office/drawing/2014/main" id="{FAB4B76D-959F-B3C2-2959-7FDD81D3EF3A}"/>
              </a:ext>
            </a:extLst>
          </p:cNvPr>
          <p:cNvSpPr>
            <a:spLocks noGrp="1"/>
          </p:cNvSpPr>
          <p:nvPr>
            <p:ph type="sldNum" sz="quarter" idx="5"/>
          </p:nvPr>
        </p:nvSpPr>
        <p:spPr/>
        <p:txBody>
          <a:bodyPr/>
          <a:lstStyle/>
          <a:p>
            <a:fld id="{DF2FB70D-E0D9-6943-8548-B5B5B380EF89}" type="slidenum">
              <a:rPr lang="en-US" smtClean="0"/>
              <a:t>8</a:t>
            </a:fld>
            <a:endParaRPr lang="en-US"/>
          </a:p>
        </p:txBody>
      </p:sp>
    </p:spTree>
    <p:extLst>
      <p:ext uri="{BB962C8B-B14F-4D97-AF65-F5344CB8AC3E}">
        <p14:creationId xmlns:p14="http://schemas.microsoft.com/office/powerpoint/2010/main" val="15897056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C871E3-64E2-353E-6A7C-4A3CF81751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FB9544-42D2-1B11-2583-5E918F2A99B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6C6F46C-E43B-557D-C216-3C73C1D83D8F}"/>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10988956-00D1-BB36-56D5-92935BB50D86}"/>
              </a:ext>
            </a:extLst>
          </p:cNvPr>
          <p:cNvSpPr>
            <a:spLocks noGrp="1"/>
          </p:cNvSpPr>
          <p:nvPr>
            <p:ph type="sldNum" sz="quarter" idx="5"/>
          </p:nvPr>
        </p:nvSpPr>
        <p:spPr/>
        <p:txBody>
          <a:bodyPr/>
          <a:lstStyle/>
          <a:p>
            <a:fld id="{DF2FB70D-E0D9-6943-8548-B5B5B380EF89}" type="slidenum">
              <a:rPr lang="en-US" smtClean="0"/>
              <a:t>9</a:t>
            </a:fld>
            <a:endParaRPr lang="en-US"/>
          </a:p>
        </p:txBody>
      </p:sp>
    </p:spTree>
    <p:extLst>
      <p:ext uri="{BB962C8B-B14F-4D97-AF65-F5344CB8AC3E}">
        <p14:creationId xmlns:p14="http://schemas.microsoft.com/office/powerpoint/2010/main" val="30154032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A74EB5-86BE-FD80-5445-67DA4B4A99F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CFD734B-F2B8-194E-C7DC-F2389B7B7C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8D934BF-3485-97CD-6392-AD95ABED31FD}"/>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a:extLst>
              <a:ext uri="{FF2B5EF4-FFF2-40B4-BE49-F238E27FC236}">
                <a16:creationId xmlns:a16="http://schemas.microsoft.com/office/drawing/2014/main" id="{37485965-9181-FD08-D7C9-269DB8311008}"/>
              </a:ext>
            </a:extLst>
          </p:cNvPr>
          <p:cNvSpPr>
            <a:spLocks noGrp="1"/>
          </p:cNvSpPr>
          <p:nvPr>
            <p:ph type="sldNum" sz="quarter" idx="5"/>
          </p:nvPr>
        </p:nvSpPr>
        <p:spPr/>
        <p:txBody>
          <a:bodyPr/>
          <a:lstStyle/>
          <a:p>
            <a:fld id="{DF2FB70D-E0D9-6943-8548-B5B5B380EF89}" type="slidenum">
              <a:rPr lang="en-US" smtClean="0"/>
              <a:t>10</a:t>
            </a:fld>
            <a:endParaRPr lang="en-US"/>
          </a:p>
        </p:txBody>
      </p:sp>
    </p:spTree>
    <p:extLst>
      <p:ext uri="{BB962C8B-B14F-4D97-AF65-F5344CB8AC3E}">
        <p14:creationId xmlns:p14="http://schemas.microsoft.com/office/powerpoint/2010/main" val="9046835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3147B7-4399-E24A-BD3D-D61BF3908EBA}"/>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010BFECC-E82F-B44E-A77C-E129BEF6F0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B0B42EFE-1256-564A-9F54-17F288A8BB00}"/>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5" name="Footer Placeholder 4">
            <a:extLst>
              <a:ext uri="{FF2B5EF4-FFF2-40B4-BE49-F238E27FC236}">
                <a16:creationId xmlns:a16="http://schemas.microsoft.com/office/drawing/2014/main" id="{943CBAD0-BA75-414D-BD8A-3FB54B9E28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00872D-2B5A-B54A-ACA1-7C13DB5BF9BF}"/>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14651561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F683F0-CB11-114E-97C8-2C1B225132D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E0EFA25B-FAE8-AA4B-8E5D-B7CC1D830A1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231242-15E8-9649-8E6E-1B426EE024E6}"/>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5" name="Footer Placeholder 4">
            <a:extLst>
              <a:ext uri="{FF2B5EF4-FFF2-40B4-BE49-F238E27FC236}">
                <a16:creationId xmlns:a16="http://schemas.microsoft.com/office/drawing/2014/main" id="{1938EC87-13A5-E94F-8A53-E9B1A8802FC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EB7A808-AEA5-084F-ADEC-74BDC32607F8}"/>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120764440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FD4BF-EB0A-F94C-B001-3E0C599D5A11}"/>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A85B7A75-6C79-C44E-B422-789E7D759F3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CECB7C6A-6B42-F446-A82D-E8DFED823691}"/>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5" name="Footer Placeholder 4">
            <a:extLst>
              <a:ext uri="{FF2B5EF4-FFF2-40B4-BE49-F238E27FC236}">
                <a16:creationId xmlns:a16="http://schemas.microsoft.com/office/drawing/2014/main" id="{A55AE878-B9C2-E346-8AB7-1A0662373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BACE675-FA3F-A546-AA6D-DD41F32697E2}"/>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3570894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1D8EFB-5E22-4C40-9ECE-D95A59D23EA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C7E9EDC-3E97-1C4C-AB17-2E5F0189682F}"/>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E34D1D1E-D6F6-B548-92BF-B448C8900E80}"/>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D2E9ED6F-61C4-8942-B22B-58BF5FA4D9AB}"/>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6" name="Footer Placeholder 5">
            <a:extLst>
              <a:ext uri="{FF2B5EF4-FFF2-40B4-BE49-F238E27FC236}">
                <a16:creationId xmlns:a16="http://schemas.microsoft.com/office/drawing/2014/main" id="{652C69DF-AD4F-C044-912F-823A6DB004A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DD83906-9E54-6047-9415-39A7B9A2E5D2}"/>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3868696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821B9-50B1-FA4B-997D-1ECAD3AE549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74A1B658-9F5A-BC4E-8623-6DD6DF0F34E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E32853FB-6F08-2C43-8FFA-E1D34155332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5088718F-0180-6C42-BD49-1E2548DC4BA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6FF141D0-EAB4-4045-B0FA-F9A9A41DD820}"/>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02EE564B-6342-A949-85B0-E895DB78B0C4}"/>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8" name="Footer Placeholder 7">
            <a:extLst>
              <a:ext uri="{FF2B5EF4-FFF2-40B4-BE49-F238E27FC236}">
                <a16:creationId xmlns:a16="http://schemas.microsoft.com/office/drawing/2014/main" id="{58FDE4AD-C8A0-A449-AB2F-35C839B6DBE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04D7D0A-F0E1-B64E-A8B3-BBFD5707ADE6}"/>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13605734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2E6CA-2645-7044-A99C-2351EBD67727}"/>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9ADAC427-F0B9-4C4D-BD4F-AC2536DDDF44}"/>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4" name="Footer Placeholder 3">
            <a:extLst>
              <a:ext uri="{FF2B5EF4-FFF2-40B4-BE49-F238E27FC236}">
                <a16:creationId xmlns:a16="http://schemas.microsoft.com/office/drawing/2014/main" id="{B2B47773-EE71-CD4C-973D-4186E6B8C84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320AFC5-96FE-DB43-86B9-DB37A699CFBD}"/>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304264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E17257-1F81-2A44-A78D-5DBBCE84C8A6}"/>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3" name="Footer Placeholder 2">
            <a:extLst>
              <a:ext uri="{FF2B5EF4-FFF2-40B4-BE49-F238E27FC236}">
                <a16:creationId xmlns:a16="http://schemas.microsoft.com/office/drawing/2014/main" id="{92B6BFB4-5F40-0F45-AD68-E8CC3598EFE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FD0C63E-F04D-1C4A-B007-A8847ACDC3B3}"/>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2639928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80842-9084-F14B-9EFD-106FA37752C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7CDA6B5E-11BF-CC49-95FF-522F64C6C8B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728C7962-6C35-A541-81C1-6758A09F2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32B2D3B3-E39F-4341-806A-AB3389E7A669}"/>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6" name="Footer Placeholder 5">
            <a:extLst>
              <a:ext uri="{FF2B5EF4-FFF2-40B4-BE49-F238E27FC236}">
                <a16:creationId xmlns:a16="http://schemas.microsoft.com/office/drawing/2014/main" id="{61D7AB81-5345-984C-BB38-CBF95897FD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838F661-C5AA-9840-8F3D-ED98887DD4BA}"/>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35129808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E1D99-4C18-B845-87CA-B83092E19CE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715018A3-A6FF-4049-8ED5-63AC6855380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042BC5-DA2C-5D49-A5B6-5DEEE19BFE4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8C9BDBDD-C2AC-5A4C-966A-6FBB87D095E1}"/>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6" name="Footer Placeholder 5">
            <a:extLst>
              <a:ext uri="{FF2B5EF4-FFF2-40B4-BE49-F238E27FC236}">
                <a16:creationId xmlns:a16="http://schemas.microsoft.com/office/drawing/2014/main" id="{B56C37B6-F685-4F45-B748-AA36A80BB6A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C226CE2-1FC1-AA45-9B9C-47E778CF9D9D}"/>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3084964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AF2062-705A-FF47-81C7-AF8DE426B009}"/>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C14F475-1357-EB40-ACA7-7A352FED2ECD}"/>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78C490A-6058-8C48-975D-B7AF735DDB50}"/>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5" name="Footer Placeholder 4">
            <a:extLst>
              <a:ext uri="{FF2B5EF4-FFF2-40B4-BE49-F238E27FC236}">
                <a16:creationId xmlns:a16="http://schemas.microsoft.com/office/drawing/2014/main" id="{21F5A2DD-9359-1642-9158-6CF4B15B46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B20898-4114-0A47-9D26-FDB1076E18C2}"/>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12231574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99DBA96-A621-5847-88E9-DC9DDC2CCBA4}"/>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349A53DE-E668-B043-BF41-C514285DA443}"/>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58C9048-83C9-AF46-8695-E45A0ACB98FD}"/>
              </a:ext>
            </a:extLst>
          </p:cNvPr>
          <p:cNvSpPr>
            <a:spLocks noGrp="1"/>
          </p:cNvSpPr>
          <p:nvPr>
            <p:ph type="dt" sz="half" idx="10"/>
          </p:nvPr>
        </p:nvSpPr>
        <p:spPr/>
        <p:txBody>
          <a:bodyPr/>
          <a:lstStyle/>
          <a:p>
            <a:fld id="{03B7571F-492E-C443-B261-F314FCEC1D44}" type="datetimeFigureOut">
              <a:rPr lang="en-US" smtClean="0"/>
              <a:t>9/25/2026</a:t>
            </a:fld>
            <a:endParaRPr lang="en-US"/>
          </a:p>
        </p:txBody>
      </p:sp>
      <p:sp>
        <p:nvSpPr>
          <p:cNvPr id="5" name="Footer Placeholder 4">
            <a:extLst>
              <a:ext uri="{FF2B5EF4-FFF2-40B4-BE49-F238E27FC236}">
                <a16:creationId xmlns:a16="http://schemas.microsoft.com/office/drawing/2014/main" id="{B4D8C1A2-8E58-C946-A6E8-82D8492D5E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55A1417-E544-FB44-8665-B35BE1F73147}"/>
              </a:ext>
            </a:extLst>
          </p:cNvPr>
          <p:cNvSpPr>
            <a:spLocks noGrp="1"/>
          </p:cNvSpPr>
          <p:nvPr>
            <p:ph type="sldNum" sz="quarter" idx="12"/>
          </p:nvPr>
        </p:nvSpPr>
        <p:spPr/>
        <p:txBody>
          <a:bodyPr/>
          <a:lstStyle/>
          <a:p>
            <a:fld id="{ADB87AE7-4C86-9540-9A6D-6CD4BE516F6F}" type="slidenum">
              <a:rPr lang="en-US" smtClean="0"/>
              <a:t>‹#›</a:t>
            </a:fld>
            <a:endParaRPr lang="en-US"/>
          </a:p>
        </p:txBody>
      </p:sp>
    </p:spTree>
    <p:extLst>
      <p:ext uri="{BB962C8B-B14F-4D97-AF65-F5344CB8AC3E}">
        <p14:creationId xmlns:p14="http://schemas.microsoft.com/office/powerpoint/2010/main" val="25344700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35A87D3-1E33-6A46-8532-73DD9BB497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71EAE42-1087-E044-A6E1-65CF60A6072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E431B3A-BC22-0D40-9CCE-9DB0D5ED5F5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B7571F-492E-C443-B261-F314FCEC1D44}" type="datetimeFigureOut">
              <a:rPr lang="en-US" smtClean="0"/>
              <a:t>9/25/2026</a:t>
            </a:fld>
            <a:endParaRPr lang="en-US"/>
          </a:p>
        </p:txBody>
      </p:sp>
      <p:sp>
        <p:nvSpPr>
          <p:cNvPr id="5" name="Footer Placeholder 4">
            <a:extLst>
              <a:ext uri="{FF2B5EF4-FFF2-40B4-BE49-F238E27FC236}">
                <a16:creationId xmlns:a16="http://schemas.microsoft.com/office/drawing/2014/main" id="{F9BFD8E5-8FA7-1443-82B1-8DDC9B8C743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2D53400A-0082-924B-92BD-15D3CA74963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DB87AE7-4C86-9540-9A6D-6CD4BE516F6F}" type="slidenum">
              <a:rPr lang="en-US" smtClean="0"/>
              <a:t>‹#›</a:t>
            </a:fld>
            <a:endParaRPr lang="en-US"/>
          </a:p>
        </p:txBody>
      </p:sp>
    </p:spTree>
    <p:extLst>
      <p:ext uri="{BB962C8B-B14F-4D97-AF65-F5344CB8AC3E}">
        <p14:creationId xmlns:p14="http://schemas.microsoft.com/office/powerpoint/2010/main" val="45679859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4.svg"/><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1.svg"/><Relationship Id="rId4" Type="http://schemas.openxmlformats.org/officeDocument/2006/relationships/image" Target="../media/image6.svg"/></Relationships>
</file>

<file path=ppt/slides/_rels/slide5.xml.rels><?xml version="1.0" encoding="UTF-8" standalone="yes"?>
<Relationships xmlns="http://schemas.openxmlformats.org/package/2006/relationships"><Relationship Id="rId3" Type="http://schemas.openxmlformats.org/officeDocument/2006/relationships/image" Target="../media/image7.svg"/><Relationship Id="rId7"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1.svg"/><Relationship Id="rId5" Type="http://schemas.openxmlformats.org/officeDocument/2006/relationships/image" Target="../media/image8.svg"/><Relationship Id="rId4" Type="http://schemas.openxmlformats.org/officeDocument/2006/relationships/image" Target="../media/image6.svg"/></Relationships>
</file>

<file path=ppt/slides/_rels/slide6.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1.svg"/></Relationships>
</file>

<file path=ppt/slides/_rels/slide7.xml.rels><?xml version="1.0" encoding="UTF-8" standalone="yes"?>
<Relationships xmlns="http://schemas.openxmlformats.org/package/2006/relationships"><Relationship Id="rId3" Type="http://schemas.openxmlformats.org/officeDocument/2006/relationships/image" Target="../media/image10.svg"/><Relationship Id="rId7" Type="http://schemas.openxmlformats.org/officeDocument/2006/relationships/image" Target="../media/image13.sv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2.svg"/><Relationship Id="rId5" Type="http://schemas.openxmlformats.org/officeDocument/2006/relationships/image" Target="../media/image1.svg"/><Relationship Id="rId4" Type="http://schemas.openxmlformats.org/officeDocument/2006/relationships/image" Target="../media/image11.svg"/></Relationships>
</file>

<file path=ppt/slides/_rels/slide8.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hyperlink" Target="https://www.youtube.com/watch?v=-4EDhdAHrOg" TargetMode="External"/><Relationship Id="rId5" Type="http://schemas.openxmlformats.org/officeDocument/2006/relationships/image" Target="../media/image1.svg"/><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svg"/><Relationship Id="rId4" Type="http://schemas.openxmlformats.org/officeDocument/2006/relationships/image" Target="../media/image1.sv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4D1D775E-1743-C57F-7C98-21AFFD1CC34F}"/>
              </a:ext>
            </a:extLst>
          </p:cNvPr>
          <p:cNvSpPr>
            <a:spLocks noGrp="1" noRot="1" noMove="1" noResize="1" noEditPoints="1" noAdjustHandles="1" noChangeArrowheads="1" noChangeShapeType="1"/>
          </p:cNvSpPr>
          <p:nvPr/>
        </p:nvSpPr>
        <p:spPr>
          <a:xfrm>
            <a:off x="0" y="0"/>
            <a:ext cx="12192000" cy="6858000"/>
          </a:xfrm>
          <a:prstGeom prst="rect">
            <a:avLst/>
          </a:prstGeom>
          <a:solidFill>
            <a:srgbClr val="159B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A6122891-040A-A785-05CF-1E85C5835937}"/>
              </a:ext>
            </a:extLst>
          </p:cNvPr>
          <p:cNvSpPr>
            <a:spLocks noGrp="1" noRot="1" noMove="1" noResize="1" noEditPoints="1" noAdjustHandles="1" noChangeArrowheads="1" noChangeShapeType="1"/>
          </p:cNvSpPr>
          <p:nvPr/>
        </p:nvSpPr>
        <p:spPr>
          <a:xfrm>
            <a:off x="-1" y="464173"/>
            <a:ext cx="12192000" cy="3599180"/>
          </a:xfrm>
          <a:custGeom>
            <a:avLst/>
            <a:gdLst>
              <a:gd name="csX0" fmla="*/ 0 w 12192000"/>
              <a:gd name="csY0" fmla="*/ 0 h 3599180"/>
              <a:gd name="csX1" fmla="*/ 12192000 w 12192000"/>
              <a:gd name="csY1" fmla="*/ 0 h 3599180"/>
              <a:gd name="csX2" fmla="*/ 12192000 w 12192000"/>
              <a:gd name="csY2" fmla="*/ 3046653 h 3599180"/>
              <a:gd name="csX3" fmla="*/ 12027644 w 12192000"/>
              <a:gd name="csY3" fmla="*/ 3081650 h 3599180"/>
              <a:gd name="csX4" fmla="*/ 6369583 w 12192000"/>
              <a:gd name="csY4" fmla="*/ 3599180 h 3599180"/>
              <a:gd name="csX5" fmla="*/ 711521 w 12192000"/>
              <a:gd name="csY5" fmla="*/ 3081650 h 3599180"/>
              <a:gd name="csX6" fmla="*/ 0 w 12192000"/>
              <a:gd name="csY6" fmla="*/ 2922327 h 35991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2000" h="3599180">
                <a:moveTo>
                  <a:pt x="0" y="0"/>
                </a:moveTo>
                <a:lnTo>
                  <a:pt x="12192000" y="0"/>
                </a:lnTo>
                <a:lnTo>
                  <a:pt x="12192000" y="3046653"/>
                </a:lnTo>
                <a:lnTo>
                  <a:pt x="12027644" y="3081650"/>
                </a:lnTo>
                <a:cubicBezTo>
                  <a:pt x="10412518" y="3408392"/>
                  <a:pt x="8465456" y="3599180"/>
                  <a:pt x="6369583" y="3599180"/>
                </a:cubicBezTo>
                <a:cubicBezTo>
                  <a:pt x="4273709" y="3599180"/>
                  <a:pt x="2326647" y="3408392"/>
                  <a:pt x="711521" y="3081650"/>
                </a:cubicBezTo>
                <a:lnTo>
                  <a:pt x="0" y="2922327"/>
                </a:lnTo>
                <a:close/>
              </a:path>
            </a:pathLst>
          </a:custGeom>
          <a:solidFill>
            <a:srgbClr val="F7BFD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p>
        </p:txBody>
      </p:sp>
      <p:sp>
        <p:nvSpPr>
          <p:cNvPr id="13" name="Free-form: Shape 12">
            <a:extLst>
              <a:ext uri="{FF2B5EF4-FFF2-40B4-BE49-F238E27FC236}">
                <a16:creationId xmlns:a16="http://schemas.microsoft.com/office/drawing/2014/main" id="{092FE72D-78A6-D0B4-394D-538C72C79720}"/>
              </a:ext>
            </a:extLst>
          </p:cNvPr>
          <p:cNvSpPr>
            <a:spLocks noGrp="1" noRot="1" noMove="1" noResize="1" noEditPoints="1" noAdjustHandles="1" noChangeArrowheads="1" noChangeShapeType="1"/>
          </p:cNvSpPr>
          <p:nvPr/>
        </p:nvSpPr>
        <p:spPr>
          <a:xfrm>
            <a:off x="0" y="0"/>
            <a:ext cx="12191999" cy="3898571"/>
          </a:xfrm>
          <a:custGeom>
            <a:avLst/>
            <a:gdLst>
              <a:gd name="csX0" fmla="*/ 0 w 12191999"/>
              <a:gd name="csY0" fmla="*/ 0 h 3599180"/>
              <a:gd name="csX1" fmla="*/ 12191999 w 12191999"/>
              <a:gd name="csY1" fmla="*/ 0 h 3599180"/>
              <a:gd name="csX2" fmla="*/ 12191999 w 12191999"/>
              <a:gd name="csY2" fmla="*/ 2697897 h 3599180"/>
              <a:gd name="csX3" fmla="*/ 12152919 w 12191999"/>
              <a:gd name="csY3" fmla="*/ 2711622 h 3599180"/>
              <a:gd name="csX4" fmla="*/ 5753845 w 12191999"/>
              <a:gd name="csY4" fmla="*/ 3599180 h 3599180"/>
              <a:gd name="csX5" fmla="*/ 694096 w 12191999"/>
              <a:gd name="csY5" fmla="*/ 3081650 h 3599180"/>
              <a:gd name="csX6" fmla="*/ 0 w 12191999"/>
              <a:gd name="csY6" fmla="*/ 2907850 h 35991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1999" h="3599180">
                <a:moveTo>
                  <a:pt x="0" y="0"/>
                </a:moveTo>
                <a:lnTo>
                  <a:pt x="12191999" y="0"/>
                </a:lnTo>
                <a:lnTo>
                  <a:pt x="12191999" y="2697897"/>
                </a:lnTo>
                <a:lnTo>
                  <a:pt x="12152919" y="2711622"/>
                </a:lnTo>
                <a:cubicBezTo>
                  <a:pt x="10515253" y="3260001"/>
                  <a:pt x="8252839" y="3599180"/>
                  <a:pt x="5753845" y="3599180"/>
                </a:cubicBezTo>
                <a:cubicBezTo>
                  <a:pt x="3879600" y="3599180"/>
                  <a:pt x="2138430" y="3408392"/>
                  <a:pt x="694096" y="3081650"/>
                </a:cubicBezTo>
                <a:lnTo>
                  <a:pt x="0" y="2907850"/>
                </a:ln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3" name="Subtitle 2">
            <a:extLst>
              <a:ext uri="{FF2B5EF4-FFF2-40B4-BE49-F238E27FC236}">
                <a16:creationId xmlns:a16="http://schemas.microsoft.com/office/drawing/2014/main" id="{083BD020-4FF1-2847-B11D-66D3FDF583FC}"/>
              </a:ext>
            </a:extLst>
          </p:cNvPr>
          <p:cNvSpPr>
            <a:spLocks noGrp="1"/>
          </p:cNvSpPr>
          <p:nvPr>
            <p:ph type="subTitle" idx="1"/>
          </p:nvPr>
        </p:nvSpPr>
        <p:spPr>
          <a:xfrm>
            <a:off x="0" y="4523204"/>
            <a:ext cx="12191999" cy="1666809"/>
          </a:xfrm>
          <a:noFill/>
        </p:spPr>
        <p:txBody>
          <a:bodyPr vert="horz" lIns="91440" tIns="45720" rIns="91440" bIns="45720" rtlCol="0" anchor="ctr">
            <a:noAutofit/>
          </a:bodyPr>
          <a:lstStyle/>
          <a:p>
            <a:pPr>
              <a:lnSpc>
                <a:spcPct val="100000"/>
              </a:lnSpc>
            </a:pPr>
            <a:r>
              <a:rPr lang="en-GB" sz="4000" b="1">
                <a:solidFill>
                  <a:srgbClr val="F2F2F4"/>
                </a:solidFill>
                <a:latin typeface="Calibri" panose="020F0502020204030204" pitchFamily="34" charset="0"/>
                <a:ea typeface="Calibri" panose="020F0502020204030204" pitchFamily="34" charset="0"/>
                <a:cs typeface="Calibri" panose="020F0502020204030204" pitchFamily="34" charset="0"/>
              </a:rPr>
              <a:t>Assembly guide for secondary schools 2027</a:t>
            </a:r>
          </a:p>
          <a:p>
            <a:pPr>
              <a:lnSpc>
                <a:spcPct val="100000"/>
              </a:lnSpc>
            </a:pPr>
            <a:r>
              <a:rPr lang="en-GB" sz="4000" b="1">
                <a:solidFill>
                  <a:srgbClr val="F2F2F4"/>
                </a:solidFill>
                <a:latin typeface="Calibri" panose="020F0502020204030204" pitchFamily="34" charset="0"/>
                <a:ea typeface="Calibri" panose="020F0502020204030204" pitchFamily="34" charset="0"/>
                <a:cs typeface="Calibri" panose="020F0502020204030204" pitchFamily="34" charset="0"/>
              </a:rPr>
              <a:t>KS3/KS4, S1-S6 (Scotland)</a:t>
            </a:r>
          </a:p>
        </p:txBody>
      </p:sp>
      <p:pic>
        <p:nvPicPr>
          <p:cNvPr id="25" name="Graphic 24">
            <a:extLst>
              <a:ext uri="{FF2B5EF4-FFF2-40B4-BE49-F238E27FC236}">
                <a16:creationId xmlns:a16="http://schemas.microsoft.com/office/drawing/2014/main" id="{990EDBDF-8355-1CD1-0BAA-0F9674FB621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9587523" y="343793"/>
            <a:ext cx="2274628" cy="2118892"/>
          </a:xfrm>
          <a:prstGeom prst="rect">
            <a:avLst/>
          </a:prstGeom>
        </p:spPr>
      </p:pic>
      <p:pic>
        <p:nvPicPr>
          <p:cNvPr id="4" name="Picture 3">
            <a:extLst>
              <a:ext uri="{FF2B5EF4-FFF2-40B4-BE49-F238E27FC236}">
                <a16:creationId xmlns:a16="http://schemas.microsoft.com/office/drawing/2014/main" id="{6492D07F-A80E-28CD-FD2E-4B05346945A6}"/>
              </a:ext>
            </a:extLst>
          </p:cNvPr>
          <p:cNvPicPr>
            <a:picLocks noGrp="1" noRot="1" noChangeAspect="1" noMove="1" noResize="1" noEditPoints="1" noAdjustHandles="1" noChangeArrowheads="1" noChangeShapeType="1" noCrop="1"/>
          </p:cNvPicPr>
          <p:nvPr/>
        </p:nvPicPr>
        <p:blipFill>
          <a:blip r:embed="rId4" cstate="screen">
            <a:extLst>
              <a:ext uri="{28A0092B-C50C-407E-A947-70E740481C1C}">
                <a14:useLocalDpi xmlns:a14="http://schemas.microsoft.com/office/drawing/2010/main"/>
              </a:ext>
            </a:extLst>
          </a:blip>
          <a:stretch>
            <a:fillRect/>
          </a:stretch>
        </p:blipFill>
        <p:spPr>
          <a:xfrm>
            <a:off x="0" y="0"/>
            <a:ext cx="5261304" cy="4182218"/>
          </a:xfrm>
          <a:prstGeom prst="rect">
            <a:avLst/>
          </a:prstGeom>
        </p:spPr>
      </p:pic>
    </p:spTree>
    <p:extLst>
      <p:ext uri="{BB962C8B-B14F-4D97-AF65-F5344CB8AC3E}">
        <p14:creationId xmlns:p14="http://schemas.microsoft.com/office/powerpoint/2010/main" val="21410699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B6FCA9-463E-3138-4C9B-97813793F958}"/>
            </a:ext>
          </a:extLst>
        </p:cNvPr>
        <p:cNvGrpSpPr/>
        <p:nvPr/>
      </p:nvGrpSpPr>
      <p:grpSpPr>
        <a:xfrm>
          <a:off x="0" y="0"/>
          <a:ext cx="0" cy="0"/>
          <a:chOff x="0" y="0"/>
          <a:chExt cx="0" cy="0"/>
        </a:xfrm>
      </p:grpSpPr>
      <p:sp>
        <p:nvSpPr>
          <p:cNvPr id="29" name="Free-form: Shape 28">
            <a:extLst>
              <a:ext uri="{FF2B5EF4-FFF2-40B4-BE49-F238E27FC236}">
                <a16:creationId xmlns:a16="http://schemas.microsoft.com/office/drawing/2014/main" id="{28EADF3E-56BF-F130-CF51-75463B3751CC}"/>
              </a:ext>
            </a:extLst>
          </p:cNvPr>
          <p:cNvSpPr>
            <a:spLocks noGrp="1" noRot="1" noMove="1" noResize="1" noEditPoints="1" noAdjustHandles="1" noChangeArrowheads="1" noChangeShapeType="1"/>
          </p:cNvSpPr>
          <p:nvPr/>
        </p:nvSpPr>
        <p:spPr>
          <a:xfrm>
            <a:off x="0" y="6165780"/>
            <a:ext cx="9578138" cy="692221"/>
          </a:xfrm>
          <a:custGeom>
            <a:avLst/>
            <a:gdLst>
              <a:gd name="csX0" fmla="*/ 1647421 w 9578138"/>
              <a:gd name="csY0" fmla="*/ 0 h 692221"/>
              <a:gd name="csX1" fmla="*/ 8621442 w 9578138"/>
              <a:gd name="csY1" fmla="*/ 517530 h 692221"/>
              <a:gd name="csX2" fmla="*/ 9578138 w 9578138"/>
              <a:gd name="csY2" fmla="*/ 691330 h 692221"/>
              <a:gd name="csX3" fmla="*/ 9578138 w 9578138"/>
              <a:gd name="csY3" fmla="*/ 692221 h 692221"/>
              <a:gd name="csX4" fmla="*/ 0 w 9578138"/>
              <a:gd name="csY4" fmla="*/ 692221 h 692221"/>
              <a:gd name="csX5" fmla="*/ 0 w 9578138"/>
              <a:gd name="csY5" fmla="*/ 27132 h 692221"/>
              <a:gd name="csX6" fmla="*/ 372084 w 9578138"/>
              <a:gd name="csY6" fmla="*/ 15645 h 692221"/>
              <a:gd name="csX7" fmla="*/ 1647421 w 9578138"/>
              <a:gd name="csY7" fmla="*/ 0 h 692221"/>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9578138" h="692221">
                <a:moveTo>
                  <a:pt x="1647421" y="0"/>
                </a:moveTo>
                <a:cubicBezTo>
                  <a:pt x="4230756" y="0"/>
                  <a:pt x="6630669" y="190788"/>
                  <a:pt x="8621442" y="517530"/>
                </a:cubicBezTo>
                <a:lnTo>
                  <a:pt x="9578138" y="691330"/>
                </a:lnTo>
                <a:lnTo>
                  <a:pt x="9578138" y="692221"/>
                </a:lnTo>
                <a:lnTo>
                  <a:pt x="0" y="692221"/>
                </a:lnTo>
                <a:lnTo>
                  <a:pt x="0" y="27132"/>
                </a:lnTo>
                <a:lnTo>
                  <a:pt x="372084" y="15645"/>
                </a:lnTo>
                <a:cubicBezTo>
                  <a:pt x="791405" y="5300"/>
                  <a:pt x="1216866" y="0"/>
                  <a:pt x="1647421" y="0"/>
                </a:cubicBezTo>
                <a:close/>
              </a:path>
            </a:pathLst>
          </a:custGeom>
          <a:solidFill>
            <a:srgbClr val="AAD6E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3" name="Free-form: Shape 22">
            <a:extLst>
              <a:ext uri="{FF2B5EF4-FFF2-40B4-BE49-F238E27FC236}">
                <a16:creationId xmlns:a16="http://schemas.microsoft.com/office/drawing/2014/main" id="{4BB68F0F-D695-32C5-C94E-3A102ACF1F9F}"/>
              </a:ext>
            </a:extLst>
          </p:cNvPr>
          <p:cNvSpPr>
            <a:spLocks noGrp="1" noRot="1" noMove="1" noResize="1" noEditPoints="1" noAdjustHandles="1" noChangeArrowheads="1" noChangeShapeType="1"/>
          </p:cNvSpPr>
          <p:nvPr/>
        </p:nvSpPr>
        <p:spPr>
          <a:xfrm>
            <a:off x="0" y="1"/>
            <a:ext cx="12192000" cy="2340247"/>
          </a:xfrm>
          <a:custGeom>
            <a:avLst/>
            <a:gdLst>
              <a:gd name="csX0" fmla="*/ 0 w 12192000"/>
              <a:gd name="csY0" fmla="*/ 0 h 2340247"/>
              <a:gd name="csX1" fmla="*/ 12192000 w 12192000"/>
              <a:gd name="csY1" fmla="*/ 0 h 2340247"/>
              <a:gd name="csX2" fmla="*/ 12192000 w 12192000"/>
              <a:gd name="csY2" fmla="*/ 1934451 h 2340247"/>
              <a:gd name="csX3" fmla="*/ 11905262 w 12192000"/>
              <a:gd name="csY3" fmla="*/ 1974505 h 2340247"/>
              <a:gd name="csX4" fmla="*/ 5959678 w 12192000"/>
              <a:gd name="csY4" fmla="*/ 2340247 h 2340247"/>
              <a:gd name="csX5" fmla="*/ 551923 w 12192000"/>
              <a:gd name="csY5" fmla="*/ 2041425 h 2340247"/>
              <a:gd name="csX6" fmla="*/ 0 w 12192000"/>
              <a:gd name="csY6" fmla="*/ 1970688 h 2340247"/>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2000" h="2340247">
                <a:moveTo>
                  <a:pt x="0" y="0"/>
                </a:moveTo>
                <a:lnTo>
                  <a:pt x="12192000" y="0"/>
                </a:lnTo>
                <a:lnTo>
                  <a:pt x="12192000" y="1934451"/>
                </a:lnTo>
                <a:lnTo>
                  <a:pt x="11905262" y="1974505"/>
                </a:lnTo>
                <a:cubicBezTo>
                  <a:pt x="10137859" y="2207755"/>
                  <a:pt x="8112457" y="2340247"/>
                  <a:pt x="5959678" y="2340247"/>
                </a:cubicBezTo>
                <a:cubicBezTo>
                  <a:pt x="4022176" y="2340247"/>
                  <a:pt x="2187850" y="2232929"/>
                  <a:pt x="551923" y="2041425"/>
                </a:cubicBezTo>
                <a:lnTo>
                  <a:pt x="0" y="1970688"/>
                </a:ln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43" name="Free-form: Shape 42">
            <a:extLst>
              <a:ext uri="{FF2B5EF4-FFF2-40B4-BE49-F238E27FC236}">
                <a16:creationId xmlns:a16="http://schemas.microsoft.com/office/drawing/2014/main" id="{7E0F3C68-D841-0033-26B9-FA436F5E4C40}"/>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17" name="Subtitle 2">
            <a:extLst>
              <a:ext uri="{FF2B5EF4-FFF2-40B4-BE49-F238E27FC236}">
                <a16:creationId xmlns:a16="http://schemas.microsoft.com/office/drawing/2014/main" id="{C959BA8C-A4B0-D431-9D0E-6E7577313972}"/>
              </a:ext>
            </a:extLst>
          </p:cNvPr>
          <p:cNvSpPr txBox="1">
            <a:spLocks/>
          </p:cNvSpPr>
          <p:nvPr/>
        </p:nvSpPr>
        <p:spPr>
          <a:xfrm>
            <a:off x="456240" y="1275424"/>
            <a:ext cx="8504880" cy="4307152"/>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pPr>
            <a:endParaRPr lang="en-GB" sz="7200" b="1" dirty="0">
              <a:solidFill>
                <a:schemeClr val="tx1">
                  <a:lumMod val="75000"/>
                  <a:lumOff val="25000"/>
                </a:schemeClr>
              </a:solidFill>
              <a:latin typeface="Calibri" panose="020F0502020204030204" pitchFamily="34" charset="0"/>
              <a:cs typeface="Calibri" panose="020F0502020204030204" pitchFamily="34" charset="0"/>
            </a:endParaRPr>
          </a:p>
          <a:p>
            <a:pPr algn="l">
              <a:lnSpc>
                <a:spcPct val="120000"/>
              </a:lnSpc>
            </a:pPr>
            <a:r>
              <a:rPr lang="en-GB" sz="7200" b="1" dirty="0">
                <a:solidFill>
                  <a:srgbClr val="484746"/>
                </a:solidFill>
                <a:latin typeface="Calibri"/>
                <a:ea typeface="Calibri"/>
                <a:cs typeface="Calibri"/>
              </a:rPr>
              <a:t>Welcome</a:t>
            </a:r>
          </a:p>
        </p:txBody>
      </p:sp>
      <p:sp>
        <p:nvSpPr>
          <p:cNvPr id="37" name="Free-form: Shape 36">
            <a:extLst>
              <a:ext uri="{FF2B5EF4-FFF2-40B4-BE49-F238E27FC236}">
                <a16:creationId xmlns:a16="http://schemas.microsoft.com/office/drawing/2014/main" id="{A624DB4C-E16D-C597-377A-F25C7E0D2EB1}"/>
              </a:ext>
            </a:extLst>
          </p:cNvPr>
          <p:cNvSpPr>
            <a:spLocks noGrp="1" noRot="1" noMove="1" noResize="1" noEditPoints="1" noAdjustHandles="1" noChangeArrowheads="1" noChangeShapeType="1"/>
          </p:cNvSpPr>
          <p:nvPr/>
        </p:nvSpPr>
        <p:spPr>
          <a:xfrm>
            <a:off x="8063916" y="2737308"/>
            <a:ext cx="4128084" cy="4120692"/>
          </a:xfrm>
          <a:custGeom>
            <a:avLst/>
            <a:gdLst>
              <a:gd name="csX0" fmla="*/ 2386356 w 4128084"/>
              <a:gd name="csY0" fmla="*/ 1913 h 4120692"/>
              <a:gd name="csX1" fmla="*/ 2636002 w 4128084"/>
              <a:gd name="csY1" fmla="*/ 5511 h 4120692"/>
              <a:gd name="csX2" fmla="*/ 3507458 w 4128084"/>
              <a:gd name="csY2" fmla="*/ 271632 h 4120692"/>
              <a:gd name="csX3" fmla="*/ 4091604 w 4128084"/>
              <a:gd name="csY3" fmla="*/ 686673 h 4120692"/>
              <a:gd name="csX4" fmla="*/ 4128084 w 4128084"/>
              <a:gd name="csY4" fmla="*/ 719619 h 4120692"/>
              <a:gd name="csX5" fmla="*/ 4128084 w 4128084"/>
              <a:gd name="csY5" fmla="*/ 4120692 h 4120692"/>
              <a:gd name="csX6" fmla="*/ 381342 w 4128084"/>
              <a:gd name="csY6" fmla="*/ 4120692 h 4120692"/>
              <a:gd name="csX7" fmla="*/ 282191 w 4128084"/>
              <a:gd name="csY7" fmla="*/ 3961201 h 4120692"/>
              <a:gd name="csX8" fmla="*/ 14075 w 4128084"/>
              <a:gd name="csY8" fmla="*/ 2633050 h 4120692"/>
              <a:gd name="csX9" fmla="*/ 811181 w 4128084"/>
              <a:gd name="csY9" fmla="*/ 689660 h 4120692"/>
              <a:gd name="csX10" fmla="*/ 2386356 w 4128084"/>
              <a:gd name="csY10" fmla="*/ 1913 h 41206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Lst>
            <a:rect l="l" t="t" r="r" b="b"/>
            <a:pathLst>
              <a:path w="4128084" h="4120692">
                <a:moveTo>
                  <a:pt x="2386356" y="1913"/>
                </a:moveTo>
                <a:cubicBezTo>
                  <a:pt x="2470335" y="-1506"/>
                  <a:pt x="2553806" y="-361"/>
                  <a:pt x="2636002" y="5511"/>
                </a:cubicBezTo>
                <a:cubicBezTo>
                  <a:pt x="2976130" y="28652"/>
                  <a:pt x="3241794" y="123736"/>
                  <a:pt x="3507458" y="271632"/>
                </a:cubicBezTo>
                <a:cubicBezTo>
                  <a:pt x="3704042" y="382641"/>
                  <a:pt x="3900562" y="523291"/>
                  <a:pt x="4091604" y="686673"/>
                </a:cubicBezTo>
                <a:lnTo>
                  <a:pt x="4128084" y="719619"/>
                </a:lnTo>
                <a:lnTo>
                  <a:pt x="4128084" y="4120692"/>
                </a:lnTo>
                <a:lnTo>
                  <a:pt x="381342" y="4120692"/>
                </a:lnTo>
                <a:lnTo>
                  <a:pt x="282191" y="3961201"/>
                </a:lnTo>
                <a:cubicBezTo>
                  <a:pt x="69037" y="3572717"/>
                  <a:pt x="-40985" y="3117852"/>
                  <a:pt x="14075" y="2633050"/>
                </a:cubicBezTo>
                <a:cubicBezTo>
                  <a:pt x="101942" y="1857138"/>
                  <a:pt x="363597" y="1162792"/>
                  <a:pt x="811181" y="689660"/>
                </a:cubicBezTo>
                <a:cubicBezTo>
                  <a:pt x="1185776" y="273466"/>
                  <a:pt x="1798505" y="25848"/>
                  <a:pt x="2386356" y="1913"/>
                </a:cubicBezTo>
                <a:close/>
              </a:path>
            </a:pathLst>
          </a:custGeom>
          <a:solidFill>
            <a:srgbClr val="FFFF00"/>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4" name="TextBox 13">
            <a:extLst>
              <a:ext uri="{FF2B5EF4-FFF2-40B4-BE49-F238E27FC236}">
                <a16:creationId xmlns:a16="http://schemas.microsoft.com/office/drawing/2014/main" id="{2371C8A5-83B5-2CD0-952F-9ABBD5E47A39}"/>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1</a:t>
            </a:r>
          </a:p>
        </p:txBody>
      </p:sp>
      <p:pic>
        <p:nvPicPr>
          <p:cNvPr id="31" name="Graphic 30">
            <a:extLst>
              <a:ext uri="{FF2B5EF4-FFF2-40B4-BE49-F238E27FC236}">
                <a16:creationId xmlns:a16="http://schemas.microsoft.com/office/drawing/2014/main" id="{0FC89F6D-5600-DDAA-A0D8-5298F3560EE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0314039" y="343793"/>
            <a:ext cx="1548112" cy="1442118"/>
          </a:xfrm>
          <a:prstGeom prst="rect">
            <a:avLst/>
          </a:prstGeom>
        </p:spPr>
      </p:pic>
      <p:pic>
        <p:nvPicPr>
          <p:cNvPr id="3" name="Picture 2">
            <a:extLst>
              <a:ext uri="{FF2B5EF4-FFF2-40B4-BE49-F238E27FC236}">
                <a16:creationId xmlns:a16="http://schemas.microsoft.com/office/drawing/2014/main" id="{E837C93B-BD68-9039-286B-03B55DF058CC}"/>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7564735" y="2858676"/>
            <a:ext cx="4627265" cy="3999323"/>
          </a:xfrm>
          <a:prstGeom prst="rect">
            <a:avLst/>
          </a:prstGeom>
        </p:spPr>
      </p:pic>
    </p:spTree>
    <p:extLst>
      <p:ext uri="{BB962C8B-B14F-4D97-AF65-F5344CB8AC3E}">
        <p14:creationId xmlns:p14="http://schemas.microsoft.com/office/powerpoint/2010/main" val="22287500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C618B0-10EB-12EC-9309-5CC18B977A3C}"/>
            </a:ext>
          </a:extLst>
        </p:cNvPr>
        <p:cNvGrpSpPr/>
        <p:nvPr/>
      </p:nvGrpSpPr>
      <p:grpSpPr>
        <a:xfrm>
          <a:off x="0" y="0"/>
          <a:ext cx="0" cy="0"/>
          <a:chOff x="0" y="0"/>
          <a:chExt cx="0" cy="0"/>
        </a:xfrm>
      </p:grpSpPr>
      <p:sp>
        <p:nvSpPr>
          <p:cNvPr id="29" name="Free-form: Shape 28">
            <a:extLst>
              <a:ext uri="{FF2B5EF4-FFF2-40B4-BE49-F238E27FC236}">
                <a16:creationId xmlns:a16="http://schemas.microsoft.com/office/drawing/2014/main" id="{5D520AA2-1B05-9DB7-7FB8-82544737BEDF}"/>
              </a:ext>
            </a:extLst>
          </p:cNvPr>
          <p:cNvSpPr>
            <a:spLocks noGrp="1" noRot="1" noMove="1" noResize="1" noEditPoints="1" noAdjustHandles="1" noChangeArrowheads="1" noChangeShapeType="1"/>
          </p:cNvSpPr>
          <p:nvPr/>
        </p:nvSpPr>
        <p:spPr>
          <a:xfrm>
            <a:off x="0" y="231807"/>
            <a:ext cx="11604460" cy="2132256"/>
          </a:xfrm>
          <a:custGeom>
            <a:avLst/>
            <a:gdLst>
              <a:gd name="csX0" fmla="*/ 11525967 w 11604460"/>
              <a:gd name="csY0" fmla="*/ 0 h 2293199"/>
              <a:gd name="csX1" fmla="*/ 11604460 w 11604460"/>
              <a:gd name="csY1" fmla="*/ 1539593 h 2293199"/>
              <a:gd name="csX2" fmla="*/ 11230400 w 11604460"/>
              <a:gd name="csY2" fmla="*/ 1644859 h 2293199"/>
              <a:gd name="csX3" fmla="*/ 6435590 w 11604460"/>
              <a:gd name="csY3" fmla="*/ 2274341 h 2293199"/>
              <a:gd name="csX4" fmla="*/ 3050809 w 11604460"/>
              <a:gd name="csY4" fmla="*/ 2233419 h 2293199"/>
              <a:gd name="csX5" fmla="*/ 449568 w 11604460"/>
              <a:gd name="csY5" fmla="*/ 1912556 h 2293199"/>
              <a:gd name="csX6" fmla="*/ 214088 w 11604460"/>
              <a:gd name="csY6" fmla="*/ 1854784 h 2293199"/>
              <a:gd name="csX7" fmla="*/ 0 w 11604460"/>
              <a:gd name="csY7" fmla="*/ 1794086 h 2293199"/>
              <a:gd name="csX8" fmla="*/ 0 w 11604460"/>
              <a:gd name="csY8" fmla="*/ 587621 h 229319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1604460" h="2293199">
                <a:moveTo>
                  <a:pt x="11525967" y="0"/>
                </a:moveTo>
                <a:lnTo>
                  <a:pt x="11604460" y="1539593"/>
                </a:lnTo>
                <a:lnTo>
                  <a:pt x="11230400" y="1644859"/>
                </a:lnTo>
                <a:cubicBezTo>
                  <a:pt x="9905099" y="1993672"/>
                  <a:pt x="8426098" y="2210851"/>
                  <a:pt x="6435590" y="2274341"/>
                </a:cubicBezTo>
                <a:cubicBezTo>
                  <a:pt x="5332258" y="2309366"/>
                  <a:pt x="4102322" y="2295536"/>
                  <a:pt x="3050809" y="2233419"/>
                </a:cubicBezTo>
                <a:cubicBezTo>
                  <a:pt x="1988749" y="2171575"/>
                  <a:pt x="1105114" y="2061443"/>
                  <a:pt x="449568" y="1912556"/>
                </a:cubicBezTo>
                <a:cubicBezTo>
                  <a:pt x="367725" y="1893874"/>
                  <a:pt x="289257" y="1874611"/>
                  <a:pt x="214088" y="1854784"/>
                </a:cubicBezTo>
                <a:lnTo>
                  <a:pt x="0" y="1794086"/>
                </a:lnTo>
                <a:lnTo>
                  <a:pt x="0" y="587621"/>
                </a:lnTo>
                <a:close/>
              </a:path>
            </a:pathLst>
          </a:custGeom>
          <a:solidFill>
            <a:srgbClr val="A197C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8" name="Free-form: Shape 17">
            <a:extLst>
              <a:ext uri="{FF2B5EF4-FFF2-40B4-BE49-F238E27FC236}">
                <a16:creationId xmlns:a16="http://schemas.microsoft.com/office/drawing/2014/main" id="{F1896D11-75E9-D76C-4870-7CA0327ABE13}"/>
              </a:ext>
            </a:extLst>
          </p:cNvPr>
          <p:cNvSpPr>
            <a:spLocks noGrp="1" noRot="1" noMove="1" noResize="1" noEditPoints="1" noAdjustHandles="1" noChangeArrowheads="1" noChangeShapeType="1"/>
          </p:cNvSpPr>
          <p:nvPr/>
        </p:nvSpPr>
        <p:spPr>
          <a:xfrm flipH="1">
            <a:off x="0" y="0"/>
            <a:ext cx="12192000" cy="2383255"/>
          </a:xfrm>
          <a:custGeom>
            <a:avLst/>
            <a:gdLst>
              <a:gd name="csX0" fmla="*/ 0 w 12192000"/>
              <a:gd name="csY0" fmla="*/ 0 h 2563144"/>
              <a:gd name="csX1" fmla="*/ 12192000 w 12192000"/>
              <a:gd name="csY1" fmla="*/ 0 h 2563144"/>
              <a:gd name="csX2" fmla="*/ 12192000 w 12192000"/>
              <a:gd name="csY2" fmla="*/ 1491305 h 2563144"/>
              <a:gd name="csX3" fmla="*/ 12110563 w 12192000"/>
              <a:gd name="csY3" fmla="*/ 1529508 h 2563144"/>
              <a:gd name="csX4" fmla="*/ 11646626 w 12192000"/>
              <a:gd name="csY4" fmla="*/ 1709516 h 2563144"/>
              <a:gd name="csX5" fmla="*/ 8952388 w 12192000"/>
              <a:gd name="csY5" fmla="*/ 2284676 h 2563144"/>
              <a:gd name="csX6" fmla="*/ 5426587 w 12192000"/>
              <a:gd name="csY6" fmla="*/ 2555445 h 2563144"/>
              <a:gd name="csX7" fmla="*/ 395478 w 12192000"/>
              <a:gd name="csY7" fmla="*/ 2067102 h 2563144"/>
              <a:gd name="csX8" fmla="*/ 0 w 12192000"/>
              <a:gd name="csY8" fmla="*/ 1957778 h 256314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2192000" h="2563144">
                <a:moveTo>
                  <a:pt x="0" y="0"/>
                </a:moveTo>
                <a:lnTo>
                  <a:pt x="12192000" y="0"/>
                </a:lnTo>
                <a:lnTo>
                  <a:pt x="12192000" y="1491305"/>
                </a:lnTo>
                <a:lnTo>
                  <a:pt x="12110563" y="1529508"/>
                </a:lnTo>
                <a:cubicBezTo>
                  <a:pt x="11969681" y="1591491"/>
                  <a:pt x="11815252" y="1651542"/>
                  <a:pt x="11646626" y="1709516"/>
                </a:cubicBezTo>
                <a:cubicBezTo>
                  <a:pt x="10971259" y="1940742"/>
                  <a:pt x="10056094" y="2137563"/>
                  <a:pt x="8952388" y="2284676"/>
                </a:cubicBezTo>
                <a:cubicBezTo>
                  <a:pt x="7859691" y="2431454"/>
                  <a:pt x="6578457" y="2528525"/>
                  <a:pt x="5426587" y="2555445"/>
                </a:cubicBezTo>
                <a:cubicBezTo>
                  <a:pt x="3348494" y="2603631"/>
                  <a:pt x="1795383" y="2423813"/>
                  <a:pt x="395478" y="2067102"/>
                </a:cubicBezTo>
                <a:lnTo>
                  <a:pt x="0" y="1957778"/>
                </a:lnTo>
                <a:close/>
              </a:path>
            </a:pathLst>
          </a:custGeom>
          <a:solidFill>
            <a:srgbClr val="126573"/>
          </a:solidFill>
          <a:ln w="11161" cap="flat">
            <a:noFill/>
            <a:prstDash val="solid"/>
            <a:miter/>
          </a:ln>
        </p:spPr>
        <p:txBody>
          <a:bodyPr wrap="square">
            <a:noAutofit/>
          </a:bodyPr>
          <a:lstStyle/>
          <a:p>
            <a:endParaRPr lang="en-GB"/>
          </a:p>
        </p:txBody>
      </p:sp>
      <p:sp>
        <p:nvSpPr>
          <p:cNvPr id="34" name="Free-form: Shape 33">
            <a:extLst>
              <a:ext uri="{FF2B5EF4-FFF2-40B4-BE49-F238E27FC236}">
                <a16:creationId xmlns:a16="http://schemas.microsoft.com/office/drawing/2014/main" id="{00BB53E3-8AE8-9A25-2AB5-81B9B594EFC4}"/>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pic>
        <p:nvPicPr>
          <p:cNvPr id="36" name="Graphic 35">
            <a:extLst>
              <a:ext uri="{FF2B5EF4-FFF2-40B4-BE49-F238E27FC236}">
                <a16:creationId xmlns:a16="http://schemas.microsoft.com/office/drawing/2014/main" id="{6691534A-038F-0B3F-DD23-1FF66489EA9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2"/>
              </a:ext>
            </a:extLst>
          </a:blip>
          <a:srcRect t="-1" r="43305" b="-14938"/>
          <a:stretch>
            <a:fillRect/>
          </a:stretch>
        </p:blipFill>
        <p:spPr>
          <a:xfrm>
            <a:off x="9106164" y="1914270"/>
            <a:ext cx="3085835" cy="5494933"/>
          </a:xfrm>
          <a:prstGeom prst="rect">
            <a:avLst/>
          </a:prstGeom>
        </p:spPr>
      </p:pic>
      <p:sp>
        <p:nvSpPr>
          <p:cNvPr id="17" name="Subtitle 2">
            <a:extLst>
              <a:ext uri="{FF2B5EF4-FFF2-40B4-BE49-F238E27FC236}">
                <a16:creationId xmlns:a16="http://schemas.microsoft.com/office/drawing/2014/main" id="{9C2CE0E0-F9F3-5279-C353-FC0A8EE9C608}"/>
              </a:ext>
            </a:extLst>
          </p:cNvPr>
          <p:cNvSpPr txBox="1">
            <a:spLocks/>
          </p:cNvSpPr>
          <p:nvPr/>
        </p:nvSpPr>
        <p:spPr>
          <a:xfrm>
            <a:off x="636104" y="2710562"/>
            <a:ext cx="8093334" cy="3491456"/>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600"/>
              </a:spcBef>
            </a:pPr>
            <a:r>
              <a:rPr lang="en-GB" sz="3000">
                <a:solidFill>
                  <a:srgbClr val="484746"/>
                </a:solidFill>
                <a:latin typeface="Calibri"/>
                <a:ea typeface="Calibri"/>
                <a:cs typeface="Calibri"/>
              </a:rPr>
              <a:t>Today’s assembly has been inspired by Place2Be’s Children’s Mental Health Week. The theme this year is </a:t>
            </a:r>
            <a:r>
              <a:rPr lang="en-GB" sz="3000" b="1">
                <a:solidFill>
                  <a:srgbClr val="159B85"/>
                </a:solidFill>
                <a:latin typeface="Calibri"/>
                <a:ea typeface="Calibri"/>
                <a:cs typeface="Calibri"/>
              </a:rPr>
              <a:t>‘Step into Our World’ </a:t>
            </a:r>
            <a:r>
              <a:rPr lang="en-GB" sz="3000">
                <a:solidFill>
                  <a:srgbClr val="484746"/>
                </a:solidFill>
                <a:latin typeface="Calibri"/>
                <a:ea typeface="Calibri"/>
                <a:cs typeface="Calibri"/>
              </a:rPr>
              <a:t>which is based around empathy and nurturing relationships.​</a:t>
            </a:r>
          </a:p>
        </p:txBody>
      </p:sp>
      <p:pic>
        <p:nvPicPr>
          <p:cNvPr id="13" name="Graphic 12">
            <a:extLst>
              <a:ext uri="{FF2B5EF4-FFF2-40B4-BE49-F238E27FC236}">
                <a16:creationId xmlns:a16="http://schemas.microsoft.com/office/drawing/2014/main" id="{69E7CD81-BC8E-070F-2ECB-C893E9FBB0DC}"/>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tretch>
            <a:fillRect/>
          </a:stretch>
        </p:blipFill>
        <p:spPr>
          <a:xfrm>
            <a:off x="10314039" y="343793"/>
            <a:ext cx="1548112" cy="1442118"/>
          </a:xfrm>
          <a:prstGeom prst="rect">
            <a:avLst/>
          </a:prstGeom>
        </p:spPr>
      </p:pic>
      <p:sp>
        <p:nvSpPr>
          <p:cNvPr id="22" name="TextBox 21">
            <a:extLst>
              <a:ext uri="{FF2B5EF4-FFF2-40B4-BE49-F238E27FC236}">
                <a16:creationId xmlns:a16="http://schemas.microsoft.com/office/drawing/2014/main" id="{C23E2180-6831-2DFC-239F-F08BC72A8F81}"/>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2</a:t>
            </a:r>
          </a:p>
        </p:txBody>
      </p:sp>
      <p:pic>
        <p:nvPicPr>
          <p:cNvPr id="4" name="Picture 3">
            <a:extLst>
              <a:ext uri="{FF2B5EF4-FFF2-40B4-BE49-F238E27FC236}">
                <a16:creationId xmlns:a16="http://schemas.microsoft.com/office/drawing/2014/main" id="{2CD287EA-03B6-1C4C-60E9-7D3FED46D284}"/>
              </a:ext>
            </a:extLst>
          </p:cNvPr>
          <p:cNvPicPr>
            <a:picLocks noGrp="1" noRot="1" noChangeAspect="1" noMove="1" noResize="1" noEditPoints="1" noAdjustHandles="1" noChangeArrowheads="1" noChangeShapeType="1" noCrop="1"/>
          </p:cNvPicPr>
          <p:nvPr/>
        </p:nvPicPr>
        <p:blipFill>
          <a:blip r:embed="rId4" cstate="email">
            <a:extLst>
              <a:ext uri="{28A0092B-C50C-407E-A947-70E740481C1C}">
                <a14:useLocalDpi xmlns:a14="http://schemas.microsoft.com/office/drawing/2010/main"/>
              </a:ext>
            </a:extLst>
          </a:blip>
          <a:stretch>
            <a:fillRect/>
          </a:stretch>
        </p:blipFill>
        <p:spPr>
          <a:xfrm>
            <a:off x="7314777" y="1703939"/>
            <a:ext cx="4877223" cy="4877223"/>
          </a:xfrm>
          <a:prstGeom prst="rect">
            <a:avLst/>
          </a:prstGeom>
        </p:spPr>
      </p:pic>
    </p:spTree>
    <p:extLst>
      <p:ext uri="{BB962C8B-B14F-4D97-AF65-F5344CB8AC3E}">
        <p14:creationId xmlns:p14="http://schemas.microsoft.com/office/powerpoint/2010/main" val="244291856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300A0-5F46-62B9-22C1-CC58043DE7F4}"/>
            </a:ext>
          </a:extLst>
        </p:cNvPr>
        <p:cNvGrpSpPr/>
        <p:nvPr/>
      </p:nvGrpSpPr>
      <p:grpSpPr>
        <a:xfrm>
          <a:off x="0" y="0"/>
          <a:ext cx="0" cy="0"/>
          <a:chOff x="0" y="0"/>
          <a:chExt cx="0" cy="0"/>
        </a:xfrm>
      </p:grpSpPr>
      <p:pic>
        <p:nvPicPr>
          <p:cNvPr id="26" name="Graphic 25">
            <a:extLst>
              <a:ext uri="{FF2B5EF4-FFF2-40B4-BE49-F238E27FC236}">
                <a16:creationId xmlns:a16="http://schemas.microsoft.com/office/drawing/2014/main" id="{ABD80367-4500-FA8C-E9C3-3FED9837311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25034" t="32074" r="20791"/>
          <a:stretch>
            <a:fillRect/>
          </a:stretch>
        </p:blipFill>
        <p:spPr>
          <a:xfrm>
            <a:off x="1" y="-1"/>
            <a:ext cx="12192000" cy="1704763"/>
          </a:xfrm>
          <a:prstGeom prst="rect">
            <a:avLst/>
          </a:prstGeom>
        </p:spPr>
      </p:pic>
      <p:pic>
        <p:nvPicPr>
          <p:cNvPr id="11" name="Graphic 10">
            <a:extLst>
              <a:ext uri="{FF2B5EF4-FFF2-40B4-BE49-F238E27FC236}">
                <a16:creationId xmlns:a16="http://schemas.microsoft.com/office/drawing/2014/main" id="{8907909C-985E-34D5-51FB-0C170A782FC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l="25034" t="35709" r="6628"/>
          <a:stretch>
            <a:fillRect/>
          </a:stretch>
        </p:blipFill>
        <p:spPr>
          <a:xfrm>
            <a:off x="0" y="-1"/>
            <a:ext cx="12192000" cy="1613526"/>
          </a:xfrm>
          <a:prstGeom prst="rect">
            <a:avLst/>
          </a:prstGeom>
        </p:spPr>
      </p:pic>
      <p:sp>
        <p:nvSpPr>
          <p:cNvPr id="8" name="Subtitle 2">
            <a:extLst>
              <a:ext uri="{FF2B5EF4-FFF2-40B4-BE49-F238E27FC236}">
                <a16:creationId xmlns:a16="http://schemas.microsoft.com/office/drawing/2014/main" id="{10D2D542-4A05-7B2E-D3EA-CE348673F1F3}"/>
              </a:ext>
            </a:extLst>
          </p:cNvPr>
          <p:cNvSpPr txBox="1">
            <a:spLocks/>
          </p:cNvSpPr>
          <p:nvPr/>
        </p:nvSpPr>
        <p:spPr>
          <a:xfrm>
            <a:off x="636104" y="541343"/>
            <a:ext cx="9977859" cy="934918"/>
          </a:xfrm>
          <a:prstGeom prst="rect">
            <a:avLst/>
          </a:prstGeom>
          <a:noFill/>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GB" sz="4300" b="1">
                <a:solidFill>
                  <a:srgbClr val="F2F2F4"/>
                </a:solidFill>
                <a:latin typeface="Calibri"/>
                <a:ea typeface="Calibri"/>
                <a:cs typeface="Calibri"/>
              </a:rPr>
              <a:t>SO WHAT IS EMPATHY?</a:t>
            </a:r>
            <a:br>
              <a:rPr lang="en-GB" sz="2800">
                <a:latin typeface="Rubrik" panose="02000503000000020004" pitchFamily="2" charset="77"/>
              </a:rPr>
            </a:br>
            <a:endParaRPr lang="en-GB" sz="2800" b="1">
              <a:solidFill>
                <a:schemeClr val="bg2">
                  <a:lumMod val="25000"/>
                </a:schemeClr>
              </a:solidFill>
              <a:latin typeface="Rubrik SemiBold" panose="02000503000000020004" pitchFamily="2" charset="77"/>
            </a:endParaRPr>
          </a:p>
        </p:txBody>
      </p:sp>
      <p:sp>
        <p:nvSpPr>
          <p:cNvPr id="5" name="Free-form: Shape 4">
            <a:extLst>
              <a:ext uri="{FF2B5EF4-FFF2-40B4-BE49-F238E27FC236}">
                <a16:creationId xmlns:a16="http://schemas.microsoft.com/office/drawing/2014/main" id="{4D90D933-E75C-857B-76B4-C023A99177FB}"/>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7" name="TextBox 6">
            <a:extLst>
              <a:ext uri="{FF2B5EF4-FFF2-40B4-BE49-F238E27FC236}">
                <a16:creationId xmlns:a16="http://schemas.microsoft.com/office/drawing/2014/main" id="{94056AB6-1B27-6C18-B4C5-56EA3F23AE23}"/>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3</a:t>
            </a:r>
          </a:p>
        </p:txBody>
      </p:sp>
      <p:pic>
        <p:nvPicPr>
          <p:cNvPr id="13" name="Graphic 12">
            <a:extLst>
              <a:ext uri="{FF2B5EF4-FFF2-40B4-BE49-F238E27FC236}">
                <a16:creationId xmlns:a16="http://schemas.microsoft.com/office/drawing/2014/main" id="{F85F1C7D-A9F4-6E75-E0E3-839B36822C7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10314039" y="343793"/>
            <a:ext cx="1548112" cy="1442118"/>
          </a:xfrm>
          <a:prstGeom prst="rect">
            <a:avLst/>
          </a:prstGeom>
        </p:spPr>
      </p:pic>
      <p:sp>
        <p:nvSpPr>
          <p:cNvPr id="3" name="Subtitle 2">
            <a:extLst>
              <a:ext uri="{FF2B5EF4-FFF2-40B4-BE49-F238E27FC236}">
                <a16:creationId xmlns:a16="http://schemas.microsoft.com/office/drawing/2014/main" id="{EA505057-893A-A42B-5EE5-C0AF6E776195}"/>
              </a:ext>
            </a:extLst>
          </p:cNvPr>
          <p:cNvSpPr txBox="1">
            <a:spLocks/>
          </p:cNvSpPr>
          <p:nvPr/>
        </p:nvSpPr>
        <p:spPr>
          <a:xfrm>
            <a:off x="636103" y="1902313"/>
            <a:ext cx="11033739" cy="4221170"/>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600"/>
              </a:spcBef>
            </a:pPr>
            <a:r>
              <a:rPr lang="en-GB" sz="3000" b="1">
                <a:solidFill>
                  <a:srgbClr val="126573"/>
                </a:solidFill>
                <a:latin typeface="Calibri"/>
                <a:ea typeface="Calibri"/>
                <a:cs typeface="Calibri"/>
              </a:rPr>
              <a:t>Step Into Our World </a:t>
            </a:r>
            <a:r>
              <a:rPr lang="en-GB" sz="3000">
                <a:solidFill>
                  <a:srgbClr val="484746"/>
                </a:solidFill>
                <a:latin typeface="Calibri"/>
                <a:ea typeface="Calibri"/>
                <a:cs typeface="Calibri"/>
              </a:rPr>
              <a:t>is all about empathy and nurturing our relationships. It encourages us to see things from a young person’s point of view. The aim is to help us understand how young people feel, what they think, and what they experience.​</a:t>
            </a:r>
          </a:p>
          <a:p>
            <a:pPr algn="l">
              <a:lnSpc>
                <a:spcPct val="100000"/>
              </a:lnSpc>
              <a:spcBef>
                <a:spcPts val="1600"/>
              </a:spcBef>
            </a:pPr>
            <a:r>
              <a:rPr lang="en-GB" sz="3000">
                <a:solidFill>
                  <a:srgbClr val="484746"/>
                </a:solidFill>
                <a:latin typeface="Calibri"/>
                <a:ea typeface="Calibri"/>
                <a:cs typeface="Calibri"/>
              </a:rPr>
              <a:t>Positive and caring relationships are so important for young people’s wellbeing. Support from parents, carers, family members, teachers, friends, and the wider community helps young people feel safe, confident and valued.​</a:t>
            </a:r>
          </a:p>
        </p:txBody>
      </p:sp>
    </p:spTree>
    <p:extLst>
      <p:ext uri="{BB962C8B-B14F-4D97-AF65-F5344CB8AC3E}">
        <p14:creationId xmlns:p14="http://schemas.microsoft.com/office/powerpoint/2010/main" val="5872139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DE077-830D-9424-9508-CDA8B4921438}"/>
            </a:ext>
          </a:extLst>
        </p:cNvPr>
        <p:cNvGrpSpPr/>
        <p:nvPr/>
      </p:nvGrpSpPr>
      <p:grpSpPr>
        <a:xfrm>
          <a:off x="0" y="0"/>
          <a:ext cx="0" cy="0"/>
          <a:chOff x="0" y="0"/>
          <a:chExt cx="0" cy="0"/>
        </a:xfrm>
      </p:grpSpPr>
      <p:pic>
        <p:nvPicPr>
          <p:cNvPr id="29" name="Graphic 28">
            <a:extLst>
              <a:ext uri="{FF2B5EF4-FFF2-40B4-BE49-F238E27FC236}">
                <a16:creationId xmlns:a16="http://schemas.microsoft.com/office/drawing/2014/main" id="{E7C27A74-6D61-3DF2-2C11-198961DE14C0}"/>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25034" t="28841" r="6628"/>
          <a:stretch>
            <a:fillRect/>
          </a:stretch>
        </p:blipFill>
        <p:spPr>
          <a:xfrm>
            <a:off x="0" y="248581"/>
            <a:ext cx="10763480" cy="1662665"/>
          </a:xfrm>
          <a:prstGeom prst="rect">
            <a:avLst/>
          </a:prstGeom>
        </p:spPr>
      </p:pic>
      <p:pic>
        <p:nvPicPr>
          <p:cNvPr id="22" name="Graphic 21">
            <a:extLst>
              <a:ext uri="{FF2B5EF4-FFF2-40B4-BE49-F238E27FC236}">
                <a16:creationId xmlns:a16="http://schemas.microsoft.com/office/drawing/2014/main" id="{6B9CF075-98DE-7037-69CA-5AFB73E644C7}"/>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l="25034" t="28841" r="6628"/>
          <a:stretch>
            <a:fillRect/>
          </a:stretch>
        </p:blipFill>
        <p:spPr>
          <a:xfrm>
            <a:off x="0" y="-1"/>
            <a:ext cx="12192000" cy="1662665"/>
          </a:xfrm>
          <a:prstGeom prst="rect">
            <a:avLst/>
          </a:prstGeom>
        </p:spPr>
      </p:pic>
      <p:sp>
        <p:nvSpPr>
          <p:cNvPr id="11" name="Free-form: Shape 10">
            <a:extLst>
              <a:ext uri="{FF2B5EF4-FFF2-40B4-BE49-F238E27FC236}">
                <a16:creationId xmlns:a16="http://schemas.microsoft.com/office/drawing/2014/main" id="{CFF0F66B-D077-E217-F5AD-F4FD328503BB}"/>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13" name="TextBox 12">
            <a:extLst>
              <a:ext uri="{FF2B5EF4-FFF2-40B4-BE49-F238E27FC236}">
                <a16:creationId xmlns:a16="http://schemas.microsoft.com/office/drawing/2014/main" id="{A30D2095-B14A-2C0B-0BAE-3A57203F7DF5}"/>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4</a:t>
            </a:r>
          </a:p>
        </p:txBody>
      </p:sp>
      <p:pic>
        <p:nvPicPr>
          <p:cNvPr id="27" name="Graphic 26">
            <a:extLst>
              <a:ext uri="{FF2B5EF4-FFF2-40B4-BE49-F238E27FC236}">
                <a16:creationId xmlns:a16="http://schemas.microsoft.com/office/drawing/2014/main" id="{0B915DE2-AE8F-F34C-E4F4-3FFD8FFED23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l="5226" t="-1" r="-9645" b="10873"/>
          <a:stretch>
            <a:fillRect/>
          </a:stretch>
        </p:blipFill>
        <p:spPr>
          <a:xfrm rot="16200000">
            <a:off x="6756782" y="1422779"/>
            <a:ext cx="5833108" cy="5037333"/>
          </a:xfrm>
          <a:prstGeom prst="rect">
            <a:avLst/>
          </a:prstGeom>
        </p:spPr>
      </p:pic>
      <p:pic>
        <p:nvPicPr>
          <p:cNvPr id="5" name="Graphic 4">
            <a:extLst>
              <a:ext uri="{FF2B5EF4-FFF2-40B4-BE49-F238E27FC236}">
                <a16:creationId xmlns:a16="http://schemas.microsoft.com/office/drawing/2014/main" id="{3C93C88F-E675-0580-0EC9-BF6D54C73FA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10314039" y="343793"/>
            <a:ext cx="1548112" cy="1442118"/>
          </a:xfrm>
          <a:prstGeom prst="rect">
            <a:avLst/>
          </a:prstGeom>
        </p:spPr>
      </p:pic>
      <p:sp>
        <p:nvSpPr>
          <p:cNvPr id="3" name="Subtitle 2">
            <a:extLst>
              <a:ext uri="{FF2B5EF4-FFF2-40B4-BE49-F238E27FC236}">
                <a16:creationId xmlns:a16="http://schemas.microsoft.com/office/drawing/2014/main" id="{3B554D11-16F7-13E0-4B0A-171608507A0F}"/>
              </a:ext>
            </a:extLst>
          </p:cNvPr>
          <p:cNvSpPr txBox="1">
            <a:spLocks/>
          </p:cNvSpPr>
          <p:nvPr/>
        </p:nvSpPr>
        <p:spPr>
          <a:xfrm>
            <a:off x="636104" y="541343"/>
            <a:ext cx="9977859" cy="934918"/>
          </a:xfrm>
          <a:prstGeom prst="rect">
            <a:avLst/>
          </a:prstGeom>
          <a:noFill/>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GB" sz="4300" b="1">
                <a:solidFill>
                  <a:srgbClr val="F2F2F4"/>
                </a:solidFill>
                <a:latin typeface="Calibri"/>
                <a:ea typeface="Calibri"/>
                <a:cs typeface="Calibri"/>
              </a:rPr>
              <a:t>WHY EMPATHY MATTERS</a:t>
            </a:r>
            <a:br>
              <a:rPr lang="en-GB" sz="2800">
                <a:latin typeface="Rubrik" panose="02000503000000020004" pitchFamily="2" charset="77"/>
              </a:rPr>
            </a:br>
            <a:endParaRPr lang="en-GB" sz="2800" b="1">
              <a:solidFill>
                <a:schemeClr val="bg2">
                  <a:lumMod val="25000"/>
                </a:schemeClr>
              </a:solidFill>
              <a:latin typeface="Rubrik SemiBold" panose="02000503000000020004" pitchFamily="2" charset="77"/>
            </a:endParaRPr>
          </a:p>
        </p:txBody>
      </p:sp>
      <p:sp>
        <p:nvSpPr>
          <p:cNvPr id="6" name="Subtitle 2">
            <a:extLst>
              <a:ext uri="{FF2B5EF4-FFF2-40B4-BE49-F238E27FC236}">
                <a16:creationId xmlns:a16="http://schemas.microsoft.com/office/drawing/2014/main" id="{9B1C3C95-07EF-856B-6A69-28CD891EAC95}"/>
              </a:ext>
            </a:extLst>
          </p:cNvPr>
          <p:cNvSpPr txBox="1">
            <a:spLocks/>
          </p:cNvSpPr>
          <p:nvPr/>
        </p:nvSpPr>
        <p:spPr>
          <a:xfrm>
            <a:off x="636103" y="2204008"/>
            <a:ext cx="6401779" cy="4100317"/>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600"/>
              </a:spcBef>
            </a:pPr>
            <a:r>
              <a:rPr lang="en-GB" sz="3000">
                <a:solidFill>
                  <a:srgbClr val="484746"/>
                </a:solidFill>
                <a:latin typeface="Calibri"/>
                <a:ea typeface="Calibri"/>
                <a:cs typeface="Calibri"/>
              </a:rPr>
              <a:t>Empathy reminds us that while we may not share the same experiences, we can still seek to understand and support one another.​</a:t>
            </a:r>
          </a:p>
          <a:p>
            <a:pPr algn="l">
              <a:lnSpc>
                <a:spcPct val="100000"/>
              </a:lnSpc>
              <a:spcBef>
                <a:spcPts val="1600"/>
              </a:spcBef>
            </a:pPr>
            <a:r>
              <a:rPr lang="en-GB" sz="3000">
                <a:solidFill>
                  <a:srgbClr val="484746"/>
                </a:solidFill>
                <a:latin typeface="Calibri"/>
                <a:ea typeface="Calibri"/>
                <a:cs typeface="Calibri"/>
              </a:rPr>
              <a:t>It helps us build healthy relationships with others.​</a:t>
            </a:r>
          </a:p>
        </p:txBody>
      </p:sp>
      <p:pic>
        <p:nvPicPr>
          <p:cNvPr id="4" name="Picture 3">
            <a:extLst>
              <a:ext uri="{FF2B5EF4-FFF2-40B4-BE49-F238E27FC236}">
                <a16:creationId xmlns:a16="http://schemas.microsoft.com/office/drawing/2014/main" id="{5E46E7D8-A50F-EEDA-C27F-8D6A4F5F98CB}"/>
              </a:ext>
            </a:extLst>
          </p:cNvPr>
          <p:cNvPicPr>
            <a:picLocks noGrp="1" noRot="1" noChangeAspect="1" noMove="1" noResize="1" noEditPoints="1" noAdjustHandles="1" noChangeArrowheads="1" noChangeShapeType="1" noCrop="1"/>
          </p:cNvPicPr>
          <p:nvPr/>
        </p:nvPicPr>
        <p:blipFill>
          <a:blip r:embed="rId7" cstate="email">
            <a:extLst>
              <a:ext uri="{28A0092B-C50C-407E-A947-70E740481C1C}">
                <a14:useLocalDpi xmlns:a14="http://schemas.microsoft.com/office/drawing/2010/main"/>
              </a:ext>
            </a:extLst>
          </a:blip>
          <a:stretch>
            <a:fillRect/>
          </a:stretch>
        </p:blipFill>
        <p:spPr>
          <a:xfrm>
            <a:off x="6095472" y="1881123"/>
            <a:ext cx="6096528" cy="4980864"/>
          </a:xfrm>
          <a:prstGeom prst="rect">
            <a:avLst/>
          </a:prstGeom>
        </p:spPr>
      </p:pic>
    </p:spTree>
    <p:extLst>
      <p:ext uri="{BB962C8B-B14F-4D97-AF65-F5344CB8AC3E}">
        <p14:creationId xmlns:p14="http://schemas.microsoft.com/office/powerpoint/2010/main" val="16772112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2C3FC8-EB5D-95D2-7BC7-0C160B89E749}"/>
            </a:ext>
          </a:extLst>
        </p:cNvPr>
        <p:cNvGrpSpPr/>
        <p:nvPr/>
      </p:nvGrpSpPr>
      <p:grpSpPr>
        <a:xfrm>
          <a:off x="0" y="0"/>
          <a:ext cx="0" cy="0"/>
          <a:chOff x="0" y="0"/>
          <a:chExt cx="0" cy="0"/>
        </a:xfrm>
      </p:grpSpPr>
      <p:pic>
        <p:nvPicPr>
          <p:cNvPr id="21" name="Graphic 20">
            <a:extLst>
              <a:ext uri="{FF2B5EF4-FFF2-40B4-BE49-F238E27FC236}">
                <a16:creationId xmlns:a16="http://schemas.microsoft.com/office/drawing/2014/main" id="{58A22E24-D333-5CEE-2EA2-1B7910039389}"/>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39494" t="28841" r="6628"/>
          <a:stretch>
            <a:fillRect/>
          </a:stretch>
        </p:blipFill>
        <p:spPr>
          <a:xfrm>
            <a:off x="-1" y="0"/>
            <a:ext cx="12192001" cy="689548"/>
          </a:xfrm>
          <a:prstGeom prst="rect">
            <a:avLst/>
          </a:prstGeom>
        </p:spPr>
      </p:pic>
      <p:sp>
        <p:nvSpPr>
          <p:cNvPr id="26" name="Free-form: Shape 25">
            <a:extLst>
              <a:ext uri="{FF2B5EF4-FFF2-40B4-BE49-F238E27FC236}">
                <a16:creationId xmlns:a16="http://schemas.microsoft.com/office/drawing/2014/main" id="{F4DB79C4-CBB6-F713-DB81-C349E5BDC99D}"/>
              </a:ext>
            </a:extLst>
          </p:cNvPr>
          <p:cNvSpPr>
            <a:spLocks noGrp="1" noRot="1" noMove="1" noResize="1" noEditPoints="1" noAdjustHandles="1" noChangeArrowheads="1" noChangeShapeType="1"/>
          </p:cNvSpPr>
          <p:nvPr/>
        </p:nvSpPr>
        <p:spPr>
          <a:xfrm>
            <a:off x="0" y="6304325"/>
            <a:ext cx="12192000" cy="496750"/>
          </a:xfrm>
          <a:custGeom>
            <a:avLst/>
            <a:gdLst>
              <a:gd name="csX0" fmla="*/ 5774686 w 12192000"/>
              <a:gd name="csY0" fmla="*/ 0 h 496750"/>
              <a:gd name="csX1" fmla="*/ 11360517 w 12192000"/>
              <a:gd name="csY1" fmla="*/ 69620 h 496750"/>
              <a:gd name="csX2" fmla="*/ 12192000 w 12192000"/>
              <a:gd name="csY2" fmla="*/ 93434 h 496750"/>
              <a:gd name="csX3" fmla="*/ 12192000 w 12192000"/>
              <a:gd name="csY3" fmla="*/ 496750 h 496750"/>
              <a:gd name="csX4" fmla="*/ 0 w 12192000"/>
              <a:gd name="csY4" fmla="*/ 496750 h 496750"/>
              <a:gd name="csX5" fmla="*/ 0 w 12192000"/>
              <a:gd name="csY5" fmla="*/ 77562 h 496750"/>
              <a:gd name="csX6" fmla="*/ 789944 w 12192000"/>
              <a:gd name="csY6" fmla="*/ 55236 h 496750"/>
              <a:gd name="csX7" fmla="*/ 5774686 w 12192000"/>
              <a:gd name="csY7" fmla="*/ 0 h 4967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496750">
                <a:moveTo>
                  <a:pt x="5774686" y="0"/>
                </a:moveTo>
                <a:cubicBezTo>
                  <a:pt x="7695645" y="0"/>
                  <a:pt x="9565455" y="24071"/>
                  <a:pt x="11360517" y="69620"/>
                </a:cubicBezTo>
                <a:lnTo>
                  <a:pt x="12192000" y="93434"/>
                </a:lnTo>
                <a:lnTo>
                  <a:pt x="12192000" y="496750"/>
                </a:lnTo>
                <a:lnTo>
                  <a:pt x="0" y="496750"/>
                </a:lnTo>
                <a:lnTo>
                  <a:pt x="0" y="77562"/>
                </a:lnTo>
                <a:lnTo>
                  <a:pt x="789944" y="55236"/>
                </a:lnTo>
                <a:cubicBezTo>
                  <a:pt x="2400061" y="19020"/>
                  <a:pt x="4067166" y="0"/>
                  <a:pt x="5774686" y="0"/>
                </a:cubicBezTo>
                <a:close/>
              </a:path>
            </a:pathLst>
          </a:custGeom>
          <a:solidFill>
            <a:srgbClr val="A197C5"/>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5" name="Free-form: Shape 4">
            <a:extLst>
              <a:ext uri="{FF2B5EF4-FFF2-40B4-BE49-F238E27FC236}">
                <a16:creationId xmlns:a16="http://schemas.microsoft.com/office/drawing/2014/main" id="{74F7A403-70D3-CA9C-684D-1B5AAA3FA653}"/>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7" name="TextBox 6">
            <a:extLst>
              <a:ext uri="{FF2B5EF4-FFF2-40B4-BE49-F238E27FC236}">
                <a16:creationId xmlns:a16="http://schemas.microsoft.com/office/drawing/2014/main" id="{023357D9-8151-C8D9-A848-1D0345899F5D}"/>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5</a:t>
            </a:r>
          </a:p>
        </p:txBody>
      </p:sp>
      <p:pic>
        <p:nvPicPr>
          <p:cNvPr id="13" name="Graphic 12">
            <a:extLst>
              <a:ext uri="{FF2B5EF4-FFF2-40B4-BE49-F238E27FC236}">
                <a16:creationId xmlns:a16="http://schemas.microsoft.com/office/drawing/2014/main" id="{E7A0440B-401F-396A-C0B4-18681775569F}"/>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10314039" y="343793"/>
            <a:ext cx="1548112" cy="1442118"/>
          </a:xfrm>
          <a:prstGeom prst="rect">
            <a:avLst/>
          </a:prstGeom>
        </p:spPr>
      </p:pic>
      <p:sp>
        <p:nvSpPr>
          <p:cNvPr id="4" name="Subtitle 2">
            <a:extLst>
              <a:ext uri="{FF2B5EF4-FFF2-40B4-BE49-F238E27FC236}">
                <a16:creationId xmlns:a16="http://schemas.microsoft.com/office/drawing/2014/main" id="{073B89F1-23EE-E399-C64C-B6C0517B30E9}"/>
              </a:ext>
            </a:extLst>
          </p:cNvPr>
          <p:cNvSpPr txBox="1">
            <a:spLocks/>
          </p:cNvSpPr>
          <p:nvPr/>
        </p:nvSpPr>
        <p:spPr>
          <a:xfrm>
            <a:off x="636104" y="793019"/>
            <a:ext cx="9279890" cy="1933998"/>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GB" sz="2000" kern="100">
                <a:solidFill>
                  <a:srgbClr val="484746"/>
                </a:solidFill>
                <a:latin typeface="Calibri" panose="020F0502020204030204" pitchFamily="34" charset="0"/>
                <a:ea typeface="Calibri" panose="020F0502020204030204" pitchFamily="34" charset="0"/>
                <a:cs typeface="Calibri" panose="020F0502020204030204" pitchFamily="34" charset="0"/>
              </a:rPr>
              <a:t>Making sure that everyone feels they are being listened to and understood is very important to us at this school. ​</a:t>
            </a:r>
          </a:p>
          <a:p>
            <a:pPr algn="l">
              <a:lnSpc>
                <a:spcPct val="100000"/>
              </a:lnSpc>
              <a:spcBef>
                <a:spcPts val="0"/>
              </a:spcBef>
            </a:pPr>
            <a:endParaRPr lang="en-GB" sz="2000" kern="100">
              <a:solidFill>
                <a:srgbClr val="484746"/>
              </a:solidFill>
              <a:latin typeface="Calibri" panose="020F0502020204030204" pitchFamily="34" charset="0"/>
              <a:ea typeface="Calibri" panose="020F0502020204030204" pitchFamily="34" charset="0"/>
              <a:cs typeface="Calibri" panose="020F0502020204030204" pitchFamily="34" charset="0"/>
            </a:endParaRPr>
          </a:p>
          <a:p>
            <a:pPr algn="l">
              <a:lnSpc>
                <a:spcPct val="100000"/>
              </a:lnSpc>
              <a:spcBef>
                <a:spcPts val="0"/>
              </a:spcBef>
            </a:pPr>
            <a:r>
              <a:rPr lang="en-GB" sz="2000" kern="100">
                <a:solidFill>
                  <a:srgbClr val="484746"/>
                </a:solidFill>
                <a:latin typeface="Calibri" panose="020F0502020204030204" pitchFamily="34" charset="0"/>
                <a:ea typeface="Calibri" panose="020F0502020204030204" pitchFamily="34" charset="0"/>
                <a:cs typeface="Calibri" panose="020F0502020204030204" pitchFamily="34" charset="0"/>
              </a:rPr>
              <a:t>Some young people at Place2Be schools thought of some ideas of what schools could do to help them feel an adult was being empathetic - that they were being listened to. </a:t>
            </a:r>
          </a:p>
          <a:p>
            <a:pPr algn="l">
              <a:lnSpc>
                <a:spcPct val="100000"/>
              </a:lnSpc>
              <a:spcBef>
                <a:spcPts val="0"/>
              </a:spcBef>
            </a:pPr>
            <a:r>
              <a:rPr lang="en-GB" sz="2000" kern="100">
                <a:solidFill>
                  <a:srgbClr val="484746"/>
                </a:solidFill>
                <a:latin typeface="Calibri" panose="020F0502020204030204" pitchFamily="34" charset="0"/>
                <a:ea typeface="Calibri" panose="020F0502020204030204" pitchFamily="34" charset="0"/>
                <a:cs typeface="Calibri" panose="020F0502020204030204" pitchFamily="34" charset="0"/>
              </a:rPr>
              <a:t>Here are a few examples:</a:t>
            </a:r>
          </a:p>
        </p:txBody>
      </p:sp>
      <p:sp>
        <p:nvSpPr>
          <p:cNvPr id="2" name="Rectangle: Rounded Corners 1">
            <a:extLst>
              <a:ext uri="{FF2B5EF4-FFF2-40B4-BE49-F238E27FC236}">
                <a16:creationId xmlns:a16="http://schemas.microsoft.com/office/drawing/2014/main" id="{953C7FC8-0D19-162A-679A-7D11EABFE4BF}"/>
              </a:ext>
            </a:extLst>
          </p:cNvPr>
          <p:cNvSpPr>
            <a:spLocks noGrp="1" noRot="1" noMove="1" noResize="1" noEditPoints="1" noAdjustHandles="1" noChangeArrowheads="1" noChangeShapeType="1"/>
          </p:cNvSpPr>
          <p:nvPr/>
        </p:nvSpPr>
        <p:spPr>
          <a:xfrm>
            <a:off x="636104" y="2891845"/>
            <a:ext cx="10182947" cy="3233382"/>
          </a:xfrm>
          <a:prstGeom prst="roundRect">
            <a:avLst>
              <a:gd name="adj" fmla="val 4779"/>
            </a:avLst>
          </a:prstGeom>
          <a:solidFill>
            <a:srgbClr val="159B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108000">
              <a:spcAft>
                <a:spcPts val="500"/>
              </a:spcAft>
            </a:pPr>
            <a:r>
              <a:rPr lang="en-GB" sz="2000" b="1" kern="100" dirty="0">
                <a:solidFill>
                  <a:srgbClr val="F2F2F4"/>
                </a:solidFill>
                <a:latin typeface="Calibri" panose="020F0502020204030204" pitchFamily="34" charset="0"/>
                <a:ea typeface="Calibri" panose="020F0502020204030204" pitchFamily="34" charset="0"/>
                <a:cs typeface="Calibri" panose="020F0502020204030204" pitchFamily="34" charset="0"/>
              </a:rPr>
              <a:t>TOP TIPS FROM OUR YOUNG PEOPLE:</a:t>
            </a:r>
          </a:p>
          <a:p>
            <a:pPr marL="457200" indent="-324000">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“Listening to me and not making me feel like everything I say is wrong”</a:t>
            </a:r>
            <a:endParaRPr lang="en-GB" sz="2000" b="1" kern="100" dirty="0">
              <a:solidFill>
                <a:srgbClr val="F2F2F4"/>
              </a:solidFill>
              <a:latin typeface="Calibri" panose="020F0502020204030204" pitchFamily="34" charset="0"/>
              <a:ea typeface="Calibri" panose="020F0502020204030204" pitchFamily="34" charset="0"/>
              <a:cs typeface="Calibri" panose="020F0502020204030204" pitchFamily="34" charset="0"/>
            </a:endParaRPr>
          </a:p>
          <a:p>
            <a:pPr marL="457200" indent="-324000">
              <a:lnSpc>
                <a:spcPct val="90000"/>
              </a:lnSpc>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“Try to understand and be open minded”</a:t>
            </a:r>
          </a:p>
          <a:p>
            <a:pPr marL="457200" indent="-324000">
              <a:lnSpc>
                <a:spcPct val="90000"/>
              </a:lnSpc>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“Ask students if they are ok”</a:t>
            </a:r>
          </a:p>
          <a:p>
            <a:pPr marL="457200" indent="-324000">
              <a:lnSpc>
                <a:spcPct val="90000"/>
              </a:lnSpc>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“Being calm​”</a:t>
            </a:r>
          </a:p>
          <a:p>
            <a:pPr marL="457200" indent="-324000">
              <a:lnSpc>
                <a:spcPct val="90000"/>
              </a:lnSpc>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“Let me talk and have my own voice and they let me know that my feelings are valid​”</a:t>
            </a:r>
          </a:p>
          <a:p>
            <a:pPr marL="457200" indent="-324000">
              <a:lnSpc>
                <a:spcPct val="90000"/>
              </a:lnSpc>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“That life is becoming more complex just because we have better resources and technology doesn't make life easier”</a:t>
            </a:r>
          </a:p>
          <a:p>
            <a:pPr marL="457200" indent="-324000">
              <a:lnSpc>
                <a:spcPct val="90000"/>
              </a:lnSpc>
              <a:spcAft>
                <a:spcPts val="500"/>
              </a:spcAft>
              <a:buFont typeface="Arial" panose="020B0604020202020204" pitchFamily="34" charset="0"/>
              <a:buChar char="•"/>
            </a:pPr>
            <a:r>
              <a:rPr lang="en-GB" sz="2000" kern="100" dirty="0">
                <a:solidFill>
                  <a:srgbClr val="F2F2F4"/>
                </a:solidFill>
                <a:latin typeface="Calibri" panose="020F0502020204030204" pitchFamily="34" charset="0"/>
                <a:ea typeface="Calibri" panose="020F0502020204030204" pitchFamily="34" charset="0"/>
                <a:cs typeface="Calibri" panose="020F0502020204030204" pitchFamily="34" charset="0"/>
              </a:rPr>
              <a:t>“We are a new generation and shouldn't be forced to live like another generation”</a:t>
            </a:r>
          </a:p>
        </p:txBody>
      </p:sp>
    </p:spTree>
    <p:extLst>
      <p:ext uri="{BB962C8B-B14F-4D97-AF65-F5344CB8AC3E}">
        <p14:creationId xmlns:p14="http://schemas.microsoft.com/office/powerpoint/2010/main" val="8874804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0A6B3B-D4CA-59DF-EF9D-136587A3CFAC}"/>
            </a:ext>
          </a:extLst>
        </p:cNvPr>
        <p:cNvGrpSpPr/>
        <p:nvPr/>
      </p:nvGrpSpPr>
      <p:grpSpPr>
        <a:xfrm>
          <a:off x="0" y="0"/>
          <a:ext cx="0" cy="0"/>
          <a:chOff x="0" y="0"/>
          <a:chExt cx="0" cy="0"/>
        </a:xfrm>
      </p:grpSpPr>
      <p:pic>
        <p:nvPicPr>
          <p:cNvPr id="18" name="Graphic 17">
            <a:extLst>
              <a:ext uri="{FF2B5EF4-FFF2-40B4-BE49-F238E27FC236}">
                <a16:creationId xmlns:a16="http://schemas.microsoft.com/office/drawing/2014/main" id="{0782E00D-AECB-9BAF-9607-93DE32D5059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11745" r="30978" b="46576"/>
          <a:stretch>
            <a:fillRect/>
          </a:stretch>
        </p:blipFill>
        <p:spPr>
          <a:xfrm rot="10800000">
            <a:off x="0" y="98746"/>
            <a:ext cx="12192000" cy="1761760"/>
          </a:xfrm>
          <a:prstGeom prst="rect">
            <a:avLst/>
          </a:prstGeom>
        </p:spPr>
      </p:pic>
      <p:pic>
        <p:nvPicPr>
          <p:cNvPr id="4" name="Graphic 3">
            <a:extLst>
              <a:ext uri="{FF2B5EF4-FFF2-40B4-BE49-F238E27FC236}">
                <a16:creationId xmlns:a16="http://schemas.microsoft.com/office/drawing/2014/main" id="{3DBD08F5-77C9-430F-97F9-771DB14F933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l="11745" r="22085" b="46576"/>
          <a:stretch>
            <a:fillRect/>
          </a:stretch>
        </p:blipFill>
        <p:spPr>
          <a:xfrm rot="10800000">
            <a:off x="0" y="-1"/>
            <a:ext cx="12192000" cy="1761760"/>
          </a:xfrm>
          <a:prstGeom prst="rect">
            <a:avLst/>
          </a:prstGeom>
        </p:spPr>
      </p:pic>
      <p:sp>
        <p:nvSpPr>
          <p:cNvPr id="8" name="Subtitle 2">
            <a:extLst>
              <a:ext uri="{FF2B5EF4-FFF2-40B4-BE49-F238E27FC236}">
                <a16:creationId xmlns:a16="http://schemas.microsoft.com/office/drawing/2014/main" id="{7D07D4CF-6CCB-8EA2-6575-CE883F5C6EE8}"/>
              </a:ext>
            </a:extLst>
          </p:cNvPr>
          <p:cNvSpPr txBox="1">
            <a:spLocks/>
          </p:cNvSpPr>
          <p:nvPr/>
        </p:nvSpPr>
        <p:spPr>
          <a:xfrm>
            <a:off x="636104" y="429659"/>
            <a:ext cx="8663343" cy="786494"/>
          </a:xfrm>
          <a:prstGeom prst="rect">
            <a:avLst/>
          </a:prstGeom>
          <a:noFill/>
        </p:spPr>
        <p:txBody>
          <a:bodyPr vert="horz" lIns="91440" tIns="45720" rIns="91440" bIns="45720" rtlCol="0" anchor="t">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16000" b="1">
                <a:solidFill>
                  <a:srgbClr val="F2F2F4"/>
                </a:solidFill>
                <a:latin typeface="Calibri"/>
                <a:ea typeface="Calibri"/>
                <a:cs typeface="Calibri"/>
              </a:rPr>
              <a:t>A FEW IDEAS FROM PLACE2BE</a:t>
            </a:r>
            <a:br>
              <a:rPr lang="en-GB" sz="2800">
                <a:latin typeface="Rubrik" panose="02000503000000020004" pitchFamily="2" charset="77"/>
              </a:rPr>
            </a:br>
            <a:endParaRPr lang="en-GB" sz="2800" b="1">
              <a:solidFill>
                <a:schemeClr val="bg2">
                  <a:lumMod val="25000"/>
                </a:schemeClr>
              </a:solidFill>
              <a:latin typeface="Rubrik SemiBold" panose="02000503000000020004" pitchFamily="2" charset="77"/>
            </a:endParaRPr>
          </a:p>
        </p:txBody>
      </p:sp>
      <p:sp>
        <p:nvSpPr>
          <p:cNvPr id="5" name="Free-form: Shape 4">
            <a:extLst>
              <a:ext uri="{FF2B5EF4-FFF2-40B4-BE49-F238E27FC236}">
                <a16:creationId xmlns:a16="http://schemas.microsoft.com/office/drawing/2014/main" id="{AA584E40-BFE2-B3A8-3D83-7745BE8EC091}"/>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7" name="TextBox 6">
            <a:extLst>
              <a:ext uri="{FF2B5EF4-FFF2-40B4-BE49-F238E27FC236}">
                <a16:creationId xmlns:a16="http://schemas.microsoft.com/office/drawing/2014/main" id="{5253DA35-3BA2-9F22-2BB0-635428ED0ABB}"/>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6</a:t>
            </a:r>
          </a:p>
        </p:txBody>
      </p:sp>
      <p:pic>
        <p:nvPicPr>
          <p:cNvPr id="13" name="Graphic 12">
            <a:extLst>
              <a:ext uri="{FF2B5EF4-FFF2-40B4-BE49-F238E27FC236}">
                <a16:creationId xmlns:a16="http://schemas.microsoft.com/office/drawing/2014/main" id="{C77AEF5F-536B-F402-CB01-5AC3BEB1527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10314039" y="343793"/>
            <a:ext cx="1548112" cy="1442118"/>
          </a:xfrm>
          <a:prstGeom prst="rect">
            <a:avLst/>
          </a:prstGeom>
        </p:spPr>
      </p:pic>
      <p:pic>
        <p:nvPicPr>
          <p:cNvPr id="3" name="Graphic 2">
            <a:extLst>
              <a:ext uri="{FF2B5EF4-FFF2-40B4-BE49-F238E27FC236}">
                <a16:creationId xmlns:a16="http://schemas.microsoft.com/office/drawing/2014/main" id="{AD188B63-3123-09EB-BAF8-033A8CB4958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a:off x="368136" y="2185154"/>
            <a:ext cx="3682508" cy="3674503"/>
          </a:xfrm>
          <a:prstGeom prst="rect">
            <a:avLst/>
          </a:prstGeom>
        </p:spPr>
      </p:pic>
      <p:sp>
        <p:nvSpPr>
          <p:cNvPr id="6" name="TextBox 5">
            <a:extLst>
              <a:ext uri="{FF2B5EF4-FFF2-40B4-BE49-F238E27FC236}">
                <a16:creationId xmlns:a16="http://schemas.microsoft.com/office/drawing/2014/main" id="{C6E922AB-BC4F-B858-BF89-A8354B44FD10}"/>
              </a:ext>
            </a:extLst>
          </p:cNvPr>
          <p:cNvSpPr txBox="1"/>
          <p:nvPr/>
        </p:nvSpPr>
        <p:spPr>
          <a:xfrm>
            <a:off x="565095" y="2974683"/>
            <a:ext cx="3288590" cy="2095445"/>
          </a:xfrm>
          <a:prstGeom prst="rect">
            <a:avLst/>
          </a:prstGeom>
          <a:noFill/>
        </p:spPr>
        <p:txBody>
          <a:bodyPr wrap="square" anchor="ctr">
            <a:spAutoFit/>
          </a:bodyPr>
          <a:lstStyle/>
          <a:p>
            <a:pPr algn="ctr">
              <a:lnSpc>
                <a:spcPct val="100000"/>
              </a:lnSpc>
              <a:spcAft>
                <a:spcPts val="500"/>
              </a:spcAft>
            </a:pPr>
            <a:r>
              <a:rPr lang="en-GB" sz="3000" b="1">
                <a:solidFill>
                  <a:srgbClr val="F2F2F4"/>
                </a:solidFill>
                <a:latin typeface="Calibri" panose="020F0502020204030204" pitchFamily="34" charset="0"/>
                <a:ea typeface="Calibri" panose="020F0502020204030204" pitchFamily="34" charset="0"/>
                <a:cs typeface="Calibri" panose="020F0502020204030204" pitchFamily="34" charset="0"/>
              </a:rPr>
              <a:t>Listen</a:t>
            </a:r>
          </a:p>
          <a:p>
            <a:pPr algn="ctr">
              <a:lnSpc>
                <a:spcPct val="100000"/>
              </a:lnSpc>
            </a:pPr>
            <a:r>
              <a:rPr lang="en-GB" sz="2400">
                <a:solidFill>
                  <a:srgbClr val="F2F2F4"/>
                </a:solidFill>
                <a:latin typeface="Calibri" panose="020F0502020204030204" pitchFamily="34" charset="0"/>
                <a:ea typeface="Calibri" panose="020F0502020204030204" pitchFamily="34" charset="0"/>
                <a:cs typeface="Calibri" panose="020F0502020204030204" pitchFamily="34" charset="0"/>
              </a:rPr>
              <a:t>to what someone is saying to you so you can understand how they might be feeling.</a:t>
            </a:r>
            <a:endParaRPr lang="en-GB" sz="3000">
              <a:solidFill>
                <a:srgbClr val="F2F2F4"/>
              </a:solidFill>
              <a:latin typeface="Calibri" panose="020F0502020204030204" pitchFamily="34" charset="0"/>
              <a:ea typeface="Calibri" panose="020F0502020204030204" pitchFamily="34" charset="0"/>
              <a:cs typeface="Calibri" panose="020F0502020204030204" pitchFamily="34" charset="0"/>
            </a:endParaRPr>
          </a:p>
        </p:txBody>
      </p:sp>
      <p:pic>
        <p:nvPicPr>
          <p:cNvPr id="10" name="Graphic 9">
            <a:extLst>
              <a:ext uri="{FF2B5EF4-FFF2-40B4-BE49-F238E27FC236}">
                <a16:creationId xmlns:a16="http://schemas.microsoft.com/office/drawing/2014/main" id="{8B43A676-F096-4C75-B646-01BB4EBDE1A4}"/>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7"/>
              </a:ext>
            </a:extLst>
          </a:blip>
          <a:stretch>
            <a:fillRect/>
          </a:stretch>
        </p:blipFill>
        <p:spPr>
          <a:xfrm>
            <a:off x="4118081" y="1701101"/>
            <a:ext cx="4145829" cy="3866335"/>
          </a:xfrm>
          <a:prstGeom prst="rect">
            <a:avLst/>
          </a:prstGeom>
        </p:spPr>
      </p:pic>
      <p:pic>
        <p:nvPicPr>
          <p:cNvPr id="16" name="Graphic 15">
            <a:extLst>
              <a:ext uri="{FF2B5EF4-FFF2-40B4-BE49-F238E27FC236}">
                <a16:creationId xmlns:a16="http://schemas.microsoft.com/office/drawing/2014/main" id="{D28A58C3-9538-BCDD-6679-4B9448102FA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6"/>
              </a:ext>
            </a:extLst>
          </a:blip>
          <a:stretch>
            <a:fillRect/>
          </a:stretch>
        </p:blipFill>
        <p:spPr>
          <a:xfrm rot="7429239">
            <a:off x="8228174" y="2820593"/>
            <a:ext cx="3682508" cy="3674503"/>
          </a:xfrm>
          <a:prstGeom prst="rect">
            <a:avLst/>
          </a:prstGeom>
        </p:spPr>
      </p:pic>
      <p:sp>
        <p:nvSpPr>
          <p:cNvPr id="11" name="TextBox 10">
            <a:extLst>
              <a:ext uri="{FF2B5EF4-FFF2-40B4-BE49-F238E27FC236}">
                <a16:creationId xmlns:a16="http://schemas.microsoft.com/office/drawing/2014/main" id="{478D6EAE-E43D-D2BA-251E-4E8BF00AF300}"/>
              </a:ext>
            </a:extLst>
          </p:cNvPr>
          <p:cNvSpPr txBox="1"/>
          <p:nvPr/>
        </p:nvSpPr>
        <p:spPr>
          <a:xfrm>
            <a:off x="4546700" y="2185154"/>
            <a:ext cx="3288590" cy="2898229"/>
          </a:xfrm>
          <a:prstGeom prst="rect">
            <a:avLst/>
          </a:prstGeom>
          <a:noFill/>
        </p:spPr>
        <p:txBody>
          <a:bodyPr wrap="square" anchor="ctr">
            <a:spAutoFit/>
          </a:bodyPr>
          <a:lstStyle/>
          <a:p>
            <a:pPr algn="ctr">
              <a:lnSpc>
                <a:spcPct val="100000"/>
              </a:lnSpc>
              <a:spcAft>
                <a:spcPts val="500"/>
              </a:spcAft>
            </a:pPr>
            <a:r>
              <a:rPr lang="en-GB" sz="3000" b="1">
                <a:solidFill>
                  <a:srgbClr val="F2F2F4"/>
                </a:solidFill>
                <a:latin typeface="Calibri" panose="020F0502020204030204" pitchFamily="34" charset="0"/>
                <a:ea typeface="Calibri" panose="020F0502020204030204" pitchFamily="34" charset="0"/>
                <a:cs typeface="Calibri" panose="020F0502020204030204" pitchFamily="34" charset="0"/>
              </a:rPr>
              <a:t>Be Curious</a:t>
            </a:r>
          </a:p>
          <a:p>
            <a:pPr algn="ctr">
              <a:lnSpc>
                <a:spcPct val="100000"/>
              </a:lnSpc>
            </a:pPr>
            <a:r>
              <a:rPr lang="en-GB" sz="2400">
                <a:solidFill>
                  <a:srgbClr val="F2F2F4"/>
                </a:solidFill>
                <a:latin typeface="Calibri" panose="020F0502020204030204" pitchFamily="34" charset="0"/>
                <a:ea typeface="Calibri" panose="020F0502020204030204" pitchFamily="34" charset="0"/>
                <a:cs typeface="Calibri" panose="020F0502020204030204" pitchFamily="34" charset="0"/>
              </a:rPr>
              <a:t> we are all different and so sometimes what you might think about someone might not be the same until you talk to them. </a:t>
            </a:r>
            <a:r>
              <a:rPr lang="en-GB" sz="2400">
                <a:solidFill>
                  <a:srgbClr val="F2F2F4"/>
                </a:solidFill>
                <a:ea typeface="Calibri Light"/>
                <a:cs typeface="Calibri Light"/>
              </a:rPr>
              <a:t>​</a:t>
            </a:r>
            <a:endParaRPr lang="en-GB" sz="3000">
              <a:solidFill>
                <a:srgbClr val="F2F2F4"/>
              </a:solidFill>
              <a:ea typeface="Calibri Light"/>
              <a:cs typeface="Calibri Light"/>
            </a:endParaRPr>
          </a:p>
        </p:txBody>
      </p:sp>
      <p:sp>
        <p:nvSpPr>
          <p:cNvPr id="15" name="TextBox 14">
            <a:extLst>
              <a:ext uri="{FF2B5EF4-FFF2-40B4-BE49-F238E27FC236}">
                <a16:creationId xmlns:a16="http://schemas.microsoft.com/office/drawing/2014/main" id="{4C94F329-F4B5-F9D5-3FD6-9C91B6E74BF4}"/>
              </a:ext>
            </a:extLst>
          </p:cNvPr>
          <p:cNvSpPr txBox="1"/>
          <p:nvPr/>
        </p:nvSpPr>
        <p:spPr>
          <a:xfrm>
            <a:off x="8609127" y="3610122"/>
            <a:ext cx="2920603" cy="2095445"/>
          </a:xfrm>
          <a:prstGeom prst="rect">
            <a:avLst/>
          </a:prstGeom>
          <a:noFill/>
        </p:spPr>
        <p:txBody>
          <a:bodyPr wrap="square" anchor="ctr">
            <a:spAutoFit/>
          </a:bodyPr>
          <a:lstStyle/>
          <a:p>
            <a:pPr algn="ctr">
              <a:lnSpc>
                <a:spcPct val="100000"/>
              </a:lnSpc>
              <a:spcAft>
                <a:spcPts val="500"/>
              </a:spcAft>
            </a:pPr>
            <a:r>
              <a:rPr lang="en-GB" sz="3000" b="1">
                <a:solidFill>
                  <a:srgbClr val="F2F2F4"/>
                </a:solidFill>
                <a:latin typeface="Calibri" panose="020F0502020204030204" pitchFamily="34" charset="0"/>
                <a:ea typeface="Calibri" panose="020F0502020204030204" pitchFamily="34" charset="0"/>
                <a:cs typeface="Calibri" panose="020F0502020204030204" pitchFamily="34" charset="0"/>
              </a:rPr>
              <a:t>Imagine</a:t>
            </a:r>
          </a:p>
          <a:p>
            <a:pPr algn="ctr">
              <a:lnSpc>
                <a:spcPct val="100000"/>
              </a:lnSpc>
            </a:pPr>
            <a:r>
              <a:rPr lang="en-GB" sz="2400">
                <a:solidFill>
                  <a:srgbClr val="F2F2F4"/>
                </a:solidFill>
                <a:latin typeface="Calibri" panose="020F0502020204030204" pitchFamily="34" charset="0"/>
                <a:ea typeface="Calibri" panose="020F0502020204030204" pitchFamily="34" charset="0"/>
                <a:cs typeface="Calibri" panose="020F0502020204030204" pitchFamily="34" charset="0"/>
              </a:rPr>
              <a:t>putting yourself in someone else’s shoes - how or what would you feel.​</a:t>
            </a:r>
            <a:endParaRPr lang="en-GB" sz="3000">
              <a:solidFill>
                <a:srgbClr val="F2F2F4"/>
              </a:solidFill>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7241337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C7124-7EB3-DAB8-3CD0-DBC26CD903CC}"/>
            </a:ext>
          </a:extLst>
        </p:cNvPr>
        <p:cNvGrpSpPr/>
        <p:nvPr/>
      </p:nvGrpSpPr>
      <p:grpSpPr>
        <a:xfrm>
          <a:off x="0" y="0"/>
          <a:ext cx="0" cy="0"/>
          <a:chOff x="0" y="0"/>
          <a:chExt cx="0" cy="0"/>
        </a:xfrm>
      </p:grpSpPr>
      <p:pic>
        <p:nvPicPr>
          <p:cNvPr id="6" name="Graphic 5">
            <a:extLst>
              <a:ext uri="{FF2B5EF4-FFF2-40B4-BE49-F238E27FC236}">
                <a16:creationId xmlns:a16="http://schemas.microsoft.com/office/drawing/2014/main" id="{DCABB49A-5B79-B27A-AB25-D181E5C6FAD5}"/>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18616" t="7437" b="13196"/>
          <a:stretch>
            <a:fillRect/>
          </a:stretch>
        </p:blipFill>
        <p:spPr>
          <a:xfrm rot="5400000">
            <a:off x="5273238" y="-5273240"/>
            <a:ext cx="1645521" cy="12192001"/>
          </a:xfrm>
          <a:prstGeom prst="rect">
            <a:avLst/>
          </a:prstGeom>
        </p:spPr>
      </p:pic>
      <p:pic>
        <p:nvPicPr>
          <p:cNvPr id="3" name="Graphic 2">
            <a:extLst>
              <a:ext uri="{FF2B5EF4-FFF2-40B4-BE49-F238E27FC236}">
                <a16:creationId xmlns:a16="http://schemas.microsoft.com/office/drawing/2014/main" id="{215C4788-F70B-1819-47DC-D2496F066F88}"/>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rcRect l="26154" t="6057" b="19346"/>
          <a:stretch>
            <a:fillRect/>
          </a:stretch>
        </p:blipFill>
        <p:spPr>
          <a:xfrm rot="5400000">
            <a:off x="5349440" y="-5349441"/>
            <a:ext cx="1493119" cy="12192001"/>
          </a:xfrm>
          <a:prstGeom prst="rect">
            <a:avLst/>
          </a:prstGeom>
        </p:spPr>
      </p:pic>
      <p:sp>
        <p:nvSpPr>
          <p:cNvPr id="5" name="Free-form: Shape 4">
            <a:extLst>
              <a:ext uri="{FF2B5EF4-FFF2-40B4-BE49-F238E27FC236}">
                <a16:creationId xmlns:a16="http://schemas.microsoft.com/office/drawing/2014/main" id="{5F37E1C6-43BD-F690-EFEB-01EF17F83F97}"/>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7" name="TextBox 6">
            <a:extLst>
              <a:ext uri="{FF2B5EF4-FFF2-40B4-BE49-F238E27FC236}">
                <a16:creationId xmlns:a16="http://schemas.microsoft.com/office/drawing/2014/main" id="{10BF9898-C3D6-853A-83C7-2D9DB89A9421}"/>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7</a:t>
            </a:r>
          </a:p>
        </p:txBody>
      </p:sp>
      <p:pic>
        <p:nvPicPr>
          <p:cNvPr id="13" name="Graphic 12">
            <a:extLst>
              <a:ext uri="{FF2B5EF4-FFF2-40B4-BE49-F238E27FC236}">
                <a16:creationId xmlns:a16="http://schemas.microsoft.com/office/drawing/2014/main" id="{27E88720-3AE5-7BAC-E3D9-398B8BD552F6}"/>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tretch>
            <a:fillRect/>
          </a:stretch>
        </p:blipFill>
        <p:spPr>
          <a:xfrm>
            <a:off x="10314039" y="343793"/>
            <a:ext cx="1548112" cy="1442118"/>
          </a:xfrm>
          <a:prstGeom prst="rect">
            <a:avLst/>
          </a:prstGeom>
        </p:spPr>
      </p:pic>
      <p:sp>
        <p:nvSpPr>
          <p:cNvPr id="4" name="Subtitle 2">
            <a:extLst>
              <a:ext uri="{FF2B5EF4-FFF2-40B4-BE49-F238E27FC236}">
                <a16:creationId xmlns:a16="http://schemas.microsoft.com/office/drawing/2014/main" id="{C8E122CE-5C6E-6284-95F0-D1A9867A04EB}"/>
              </a:ext>
            </a:extLst>
          </p:cNvPr>
          <p:cNvSpPr txBox="1">
            <a:spLocks/>
          </p:cNvSpPr>
          <p:nvPr/>
        </p:nvSpPr>
        <p:spPr>
          <a:xfrm>
            <a:off x="636104" y="541343"/>
            <a:ext cx="9977859" cy="934918"/>
          </a:xfrm>
          <a:prstGeom prst="rect">
            <a:avLst/>
          </a:prstGeom>
          <a:noFill/>
        </p:spPr>
        <p:txBody>
          <a:bodyPr vert="horz" lIns="91440" tIns="45720" rIns="91440" bIns="45720" rtlCol="0" anchor="t">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0"/>
              </a:spcBef>
            </a:pPr>
            <a:r>
              <a:rPr lang="en-GB" sz="4300" b="1">
                <a:solidFill>
                  <a:srgbClr val="F2F2F4"/>
                </a:solidFill>
                <a:latin typeface="Calibri"/>
                <a:ea typeface="Calibri"/>
                <a:cs typeface="Calibri"/>
              </a:rPr>
              <a:t>RESOURCE LINK</a:t>
            </a:r>
            <a:br>
              <a:rPr lang="en-GB" sz="2800">
                <a:latin typeface="Rubrik" panose="02000503000000020004" pitchFamily="2" charset="77"/>
              </a:rPr>
            </a:br>
            <a:endParaRPr lang="en-GB" sz="2800" b="1">
              <a:solidFill>
                <a:schemeClr val="bg2">
                  <a:lumMod val="25000"/>
                </a:schemeClr>
              </a:solidFill>
              <a:latin typeface="Rubrik SemiBold" panose="02000503000000020004" pitchFamily="2" charset="77"/>
            </a:endParaRPr>
          </a:p>
        </p:txBody>
      </p:sp>
      <p:sp>
        <p:nvSpPr>
          <p:cNvPr id="8" name="Subtitle 2">
            <a:extLst>
              <a:ext uri="{FF2B5EF4-FFF2-40B4-BE49-F238E27FC236}">
                <a16:creationId xmlns:a16="http://schemas.microsoft.com/office/drawing/2014/main" id="{CD5F258F-0D48-50FB-A51B-E0EEAD810247}"/>
              </a:ext>
            </a:extLst>
          </p:cNvPr>
          <p:cNvSpPr txBox="1">
            <a:spLocks/>
          </p:cNvSpPr>
          <p:nvPr/>
        </p:nvSpPr>
        <p:spPr>
          <a:xfrm>
            <a:off x="641645" y="1836913"/>
            <a:ext cx="10126203" cy="3830790"/>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00000"/>
              </a:lnSpc>
              <a:spcBef>
                <a:spcPts val="1600"/>
              </a:spcBef>
            </a:pPr>
            <a:r>
              <a:rPr lang="en-GB" sz="2000" b="1">
                <a:solidFill>
                  <a:srgbClr val="126573"/>
                </a:solidFill>
                <a:latin typeface="Calibri"/>
                <a:ea typeface="Calibri"/>
                <a:cs typeface="Calibri"/>
              </a:rPr>
              <a:t>Use the following resource to watch and discuss:</a:t>
            </a:r>
          </a:p>
          <a:p>
            <a:pPr algn="l">
              <a:lnSpc>
                <a:spcPct val="100000"/>
              </a:lnSpc>
            </a:pPr>
            <a:r>
              <a:rPr lang="en-GB" sz="2000" b="1">
                <a:solidFill>
                  <a:srgbClr val="126573"/>
                </a:solidFill>
                <a:latin typeface="Calibri"/>
                <a:ea typeface="Calibri"/>
                <a:cs typeface="Calibri"/>
              </a:rPr>
              <a:t>Not About The Nail </a:t>
            </a:r>
            <a:r>
              <a:rPr lang="en-GB" sz="2000">
                <a:solidFill>
                  <a:srgbClr val="484746"/>
                </a:solidFill>
                <a:latin typeface="Calibri"/>
                <a:ea typeface="Calibri"/>
                <a:cs typeface="Calibri"/>
              </a:rPr>
              <a:t>- Written and directed by Jason Headley </a:t>
            </a:r>
            <a:br>
              <a:rPr lang="en-GB" sz="2000">
                <a:solidFill>
                  <a:srgbClr val="484746"/>
                </a:solidFill>
                <a:latin typeface="Calibri"/>
                <a:ea typeface="Calibri"/>
                <a:cs typeface="Calibri"/>
              </a:rPr>
            </a:br>
            <a:r>
              <a:rPr lang="en-GB" sz="2000">
                <a:solidFill>
                  <a:srgbClr val="126573"/>
                </a:solidFill>
                <a:ea typeface="+mn-lt"/>
                <a:cs typeface="+mn-lt"/>
                <a:hlinkClick r:id="rId6">
                  <a:extLst>
                    <a:ext uri="{A12FA001-AC4F-418D-AE19-62706E023703}">
                      <ahyp:hlinkClr xmlns:ahyp="http://schemas.microsoft.com/office/drawing/2018/hyperlinkcolor" val="tx"/>
                    </a:ext>
                  </a:extLst>
                </a:hlinkClick>
              </a:rPr>
              <a:t>https://www.youtube.com/watch?v=-4EDhdAHrOg</a:t>
            </a:r>
            <a:endParaRPr lang="en-GB" sz="2000">
              <a:solidFill>
                <a:srgbClr val="126573"/>
              </a:solidFill>
              <a:ea typeface="+mn-lt"/>
              <a:cs typeface="+mn-lt"/>
            </a:endParaRPr>
          </a:p>
          <a:p>
            <a:pPr algn="l">
              <a:lnSpc>
                <a:spcPct val="100000"/>
              </a:lnSpc>
            </a:pPr>
            <a:r>
              <a:rPr lang="en-GB" sz="2000">
                <a:solidFill>
                  <a:srgbClr val="484746"/>
                </a:solidFill>
                <a:latin typeface="Calibri"/>
                <a:ea typeface="Calibri"/>
                <a:cs typeface="Calibri"/>
              </a:rPr>
              <a:t>Empathy doesn't mean having all the answers. Sometimes making someone feel heard and understood is enough.</a:t>
            </a:r>
          </a:p>
          <a:p>
            <a:pPr algn="l">
              <a:lnSpc>
                <a:spcPct val="100000"/>
              </a:lnSpc>
              <a:spcBef>
                <a:spcPts val="0"/>
              </a:spcBef>
            </a:pPr>
            <a:endParaRPr lang="en-GB" sz="2000">
              <a:solidFill>
                <a:srgbClr val="484746"/>
              </a:solidFill>
              <a:latin typeface="Calibri"/>
              <a:ea typeface="Calibri"/>
              <a:cs typeface="Calibri"/>
            </a:endParaRPr>
          </a:p>
          <a:p>
            <a:pPr algn="l">
              <a:lnSpc>
                <a:spcPct val="100000"/>
              </a:lnSpc>
              <a:spcBef>
                <a:spcPts val="0"/>
              </a:spcBef>
            </a:pPr>
            <a:r>
              <a:rPr lang="en-GB" sz="2000" b="1">
                <a:solidFill>
                  <a:srgbClr val="126573"/>
                </a:solidFill>
                <a:latin typeface="Calibri"/>
                <a:ea typeface="Calibri"/>
                <a:cs typeface="Calibri"/>
              </a:rPr>
              <a:t>Discuss:</a:t>
            </a:r>
          </a:p>
          <a:p>
            <a:pPr marL="288000" indent="-457200" algn="l">
              <a:lnSpc>
                <a:spcPct val="100000"/>
              </a:lnSpc>
              <a:buFont typeface="Arial" panose="020B0604020202020204" pitchFamily="34" charset="0"/>
              <a:buChar char="•"/>
            </a:pPr>
            <a:r>
              <a:rPr lang="en-GB" sz="2000">
                <a:solidFill>
                  <a:srgbClr val="484746"/>
                </a:solidFill>
                <a:latin typeface="Calibri"/>
                <a:ea typeface="Calibri"/>
                <a:cs typeface="Calibri"/>
              </a:rPr>
              <a:t>What is the difference between </a:t>
            </a:r>
            <a:r>
              <a:rPr lang="en-GB" sz="2000" b="1">
                <a:solidFill>
                  <a:srgbClr val="126573"/>
                </a:solidFill>
                <a:latin typeface="Calibri"/>
                <a:ea typeface="Calibri"/>
                <a:cs typeface="Calibri"/>
              </a:rPr>
              <a:t>listening to understand </a:t>
            </a:r>
            <a:r>
              <a:rPr lang="en-GB" sz="2000">
                <a:solidFill>
                  <a:srgbClr val="484746"/>
                </a:solidFill>
                <a:latin typeface="Calibri"/>
                <a:ea typeface="Calibri"/>
                <a:cs typeface="Calibri"/>
              </a:rPr>
              <a:t>and </a:t>
            </a:r>
            <a:r>
              <a:rPr lang="en-GB" sz="2000" b="1">
                <a:solidFill>
                  <a:srgbClr val="126573"/>
                </a:solidFill>
                <a:latin typeface="Calibri"/>
                <a:ea typeface="Calibri"/>
                <a:cs typeface="Calibri"/>
              </a:rPr>
              <a:t>listening to solve a problem?</a:t>
            </a:r>
          </a:p>
          <a:p>
            <a:pPr marL="288000" indent="-457200" algn="l">
              <a:lnSpc>
                <a:spcPct val="100000"/>
              </a:lnSpc>
              <a:buFont typeface="Arial" panose="020B0604020202020204" pitchFamily="34" charset="0"/>
              <a:buChar char="•"/>
            </a:pPr>
            <a:r>
              <a:rPr lang="en-GB" sz="2000">
                <a:solidFill>
                  <a:srgbClr val="484746"/>
                </a:solidFill>
                <a:latin typeface="Calibri"/>
                <a:ea typeface="Calibri"/>
                <a:cs typeface="Calibri"/>
              </a:rPr>
              <a:t>Why might someone want us to understand how they feel before offering advice?</a:t>
            </a:r>
          </a:p>
          <a:p>
            <a:pPr marL="288000" indent="-457200" algn="l">
              <a:lnSpc>
                <a:spcPct val="100000"/>
              </a:lnSpc>
              <a:buFont typeface="Arial" panose="020B0604020202020204" pitchFamily="34" charset="0"/>
              <a:buChar char="•"/>
            </a:pPr>
            <a:r>
              <a:rPr lang="en-GB" sz="2000">
                <a:solidFill>
                  <a:srgbClr val="484746"/>
                </a:solidFill>
                <a:latin typeface="Calibri"/>
                <a:ea typeface="Calibri"/>
                <a:cs typeface="Calibri"/>
              </a:rPr>
              <a:t>How can we check what someone needs instead of making assumptions?</a:t>
            </a:r>
          </a:p>
        </p:txBody>
      </p:sp>
    </p:spTree>
    <p:extLst>
      <p:ext uri="{BB962C8B-B14F-4D97-AF65-F5344CB8AC3E}">
        <p14:creationId xmlns:p14="http://schemas.microsoft.com/office/powerpoint/2010/main" val="11754999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06432-2313-4640-A027-EA12B141D2B8}"/>
            </a:ext>
          </a:extLst>
        </p:cNvPr>
        <p:cNvGrpSpPr/>
        <p:nvPr/>
      </p:nvGrpSpPr>
      <p:grpSpPr>
        <a:xfrm>
          <a:off x="0" y="0"/>
          <a:ext cx="0" cy="0"/>
          <a:chOff x="0" y="0"/>
          <a:chExt cx="0" cy="0"/>
        </a:xfrm>
      </p:grpSpPr>
      <p:pic>
        <p:nvPicPr>
          <p:cNvPr id="11" name="Graphic 10">
            <a:extLst>
              <a:ext uri="{FF2B5EF4-FFF2-40B4-BE49-F238E27FC236}">
                <a16:creationId xmlns:a16="http://schemas.microsoft.com/office/drawing/2014/main" id="{7040F87C-1B3F-874E-2DB0-5EB67710EA73}"/>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3"/>
              </a:ext>
            </a:extLst>
          </a:blip>
          <a:srcRect l="25034" t="28841" r="6628"/>
          <a:stretch>
            <a:fillRect/>
          </a:stretch>
        </p:blipFill>
        <p:spPr>
          <a:xfrm>
            <a:off x="0" y="0"/>
            <a:ext cx="12192000" cy="1442113"/>
          </a:xfrm>
          <a:prstGeom prst="rect">
            <a:avLst/>
          </a:prstGeom>
        </p:spPr>
      </p:pic>
      <p:sp>
        <p:nvSpPr>
          <p:cNvPr id="8" name="Subtitle 2">
            <a:extLst>
              <a:ext uri="{FF2B5EF4-FFF2-40B4-BE49-F238E27FC236}">
                <a16:creationId xmlns:a16="http://schemas.microsoft.com/office/drawing/2014/main" id="{BDBAE2CD-2107-3271-0C51-68D7C32FFEE9}"/>
              </a:ext>
            </a:extLst>
          </p:cNvPr>
          <p:cNvSpPr txBox="1">
            <a:spLocks/>
          </p:cNvSpPr>
          <p:nvPr/>
        </p:nvSpPr>
        <p:spPr>
          <a:xfrm>
            <a:off x="636105" y="429659"/>
            <a:ext cx="8397726" cy="892366"/>
          </a:xfrm>
          <a:prstGeom prst="rect">
            <a:avLst/>
          </a:prstGeom>
          <a:noFill/>
        </p:spPr>
        <p:txBody>
          <a:bodyPr vert="horz" lIns="91440" tIns="45720" rIns="91440" bIns="45720" rtlCol="0" anchor="t">
            <a:normAutofit fontScale="2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spcBef>
                <a:spcPts val="0"/>
              </a:spcBef>
            </a:pPr>
            <a:r>
              <a:rPr lang="en-GB" sz="16000" b="1">
                <a:solidFill>
                  <a:srgbClr val="F2F2F4"/>
                </a:solidFill>
                <a:latin typeface="Calibri"/>
                <a:ea typeface="Calibri"/>
                <a:cs typeface="Calibri"/>
              </a:rPr>
              <a:t>LET'S TRY THIS OUT</a:t>
            </a:r>
            <a:br>
              <a:rPr lang="en-GB" sz="2800">
                <a:latin typeface="Rubrik" panose="02000503000000020004" pitchFamily="2" charset="77"/>
              </a:rPr>
            </a:br>
            <a:endParaRPr lang="en-GB" sz="2800" b="1">
              <a:solidFill>
                <a:schemeClr val="bg2">
                  <a:lumMod val="25000"/>
                </a:schemeClr>
              </a:solidFill>
              <a:latin typeface="Rubrik SemiBold" panose="02000503000000020004" pitchFamily="2" charset="77"/>
            </a:endParaRPr>
          </a:p>
        </p:txBody>
      </p:sp>
      <p:sp>
        <p:nvSpPr>
          <p:cNvPr id="5" name="Free-form: Shape 4">
            <a:extLst>
              <a:ext uri="{FF2B5EF4-FFF2-40B4-BE49-F238E27FC236}">
                <a16:creationId xmlns:a16="http://schemas.microsoft.com/office/drawing/2014/main" id="{B0091EE3-F394-29D2-ABAD-F93E0AEF7099}"/>
              </a:ext>
            </a:extLst>
          </p:cNvPr>
          <p:cNvSpPr>
            <a:spLocks noGrp="1" noRot="1" noMove="1" noResize="1" noEditPoints="1" noAdjustHandles="1" noChangeArrowheads="1" noChangeShapeType="1"/>
          </p:cNvSpPr>
          <p:nvPr/>
        </p:nvSpPr>
        <p:spPr>
          <a:xfrm>
            <a:off x="0" y="6304325"/>
            <a:ext cx="12192000" cy="553675"/>
          </a:xfrm>
          <a:custGeom>
            <a:avLst/>
            <a:gdLst>
              <a:gd name="csX0" fmla="*/ 4001661 w 12192000"/>
              <a:gd name="csY0" fmla="*/ 0 h 553675"/>
              <a:gd name="csX1" fmla="*/ 11432448 w 12192000"/>
              <a:gd name="csY1" fmla="*/ 298823 h 553675"/>
              <a:gd name="csX2" fmla="*/ 12192000 w 12192000"/>
              <a:gd name="csY2" fmla="*/ 369668 h 553675"/>
              <a:gd name="csX3" fmla="*/ 12192000 w 12192000"/>
              <a:gd name="csY3" fmla="*/ 553675 h 553675"/>
              <a:gd name="csX4" fmla="*/ 0 w 12192000"/>
              <a:gd name="csY4" fmla="*/ 553675 h 553675"/>
              <a:gd name="csX5" fmla="*/ 0 w 12192000"/>
              <a:gd name="csY5" fmla="*/ 86450 h 553675"/>
              <a:gd name="csX6" fmla="*/ 547405 w 12192000"/>
              <a:gd name="csY6" fmla="*/ 61565 h 553675"/>
              <a:gd name="csX7" fmla="*/ 4001661 w 12192000"/>
              <a:gd name="csY7" fmla="*/ 0 h 55367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2000" h="553675">
                <a:moveTo>
                  <a:pt x="4001661" y="0"/>
                </a:moveTo>
                <a:cubicBezTo>
                  <a:pt x="6663979" y="0"/>
                  <a:pt x="9184523" y="107319"/>
                  <a:pt x="11432448" y="298823"/>
                </a:cubicBezTo>
                <a:lnTo>
                  <a:pt x="12192000" y="369668"/>
                </a:lnTo>
                <a:lnTo>
                  <a:pt x="12192000" y="553675"/>
                </a:lnTo>
                <a:lnTo>
                  <a:pt x="0" y="553675"/>
                </a:lnTo>
                <a:lnTo>
                  <a:pt x="0" y="86450"/>
                </a:lnTo>
                <a:lnTo>
                  <a:pt x="547405" y="61565"/>
                </a:lnTo>
                <a:cubicBezTo>
                  <a:pt x="1663161" y="21199"/>
                  <a:pt x="2818408" y="0"/>
                  <a:pt x="4001661" y="0"/>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200"/>
          </a:p>
        </p:txBody>
      </p:sp>
      <p:sp>
        <p:nvSpPr>
          <p:cNvPr id="7" name="TextBox 6">
            <a:extLst>
              <a:ext uri="{FF2B5EF4-FFF2-40B4-BE49-F238E27FC236}">
                <a16:creationId xmlns:a16="http://schemas.microsoft.com/office/drawing/2014/main" id="{EB9D9253-9FD0-AA3E-F53C-08D10241C09E}"/>
              </a:ext>
            </a:extLst>
          </p:cNvPr>
          <p:cNvSpPr txBox="1"/>
          <p:nvPr/>
        </p:nvSpPr>
        <p:spPr>
          <a:xfrm>
            <a:off x="636104" y="6469153"/>
            <a:ext cx="1356519" cy="307777"/>
          </a:xfrm>
          <a:prstGeom prst="rect">
            <a:avLst/>
          </a:prstGeom>
          <a:noFill/>
        </p:spPr>
        <p:txBody>
          <a:bodyPr wrap="square" rtlCol="0">
            <a:spAutoFit/>
          </a:bodyPr>
          <a:lstStyle/>
          <a:p>
            <a:r>
              <a:rPr lang="en-US" sz="1400">
                <a:solidFill>
                  <a:srgbClr val="F2F2F4"/>
                </a:solidFill>
                <a:latin typeface="Calibri" panose="020F0502020204030204" pitchFamily="34" charset="0"/>
                <a:ea typeface="Calibri" panose="020F0502020204030204" pitchFamily="34" charset="0"/>
                <a:cs typeface="Calibri" panose="020F0502020204030204" pitchFamily="34" charset="0"/>
              </a:rPr>
              <a:t>Slide 8</a:t>
            </a:r>
          </a:p>
        </p:txBody>
      </p:sp>
      <p:pic>
        <p:nvPicPr>
          <p:cNvPr id="13" name="Graphic 12">
            <a:extLst>
              <a:ext uri="{FF2B5EF4-FFF2-40B4-BE49-F238E27FC236}">
                <a16:creationId xmlns:a16="http://schemas.microsoft.com/office/drawing/2014/main" id="{D8DA600D-EE39-7ECE-1BF8-3D0CE35C0DC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10314039" y="343793"/>
            <a:ext cx="1548112" cy="1442118"/>
          </a:xfrm>
          <a:prstGeom prst="rect">
            <a:avLst/>
          </a:prstGeom>
        </p:spPr>
      </p:pic>
      <p:sp>
        <p:nvSpPr>
          <p:cNvPr id="18" name="Subtitle 2">
            <a:extLst>
              <a:ext uri="{FF2B5EF4-FFF2-40B4-BE49-F238E27FC236}">
                <a16:creationId xmlns:a16="http://schemas.microsoft.com/office/drawing/2014/main" id="{67CD5D94-E84E-E759-DB6D-ECE1D4F2432B}"/>
              </a:ext>
            </a:extLst>
          </p:cNvPr>
          <p:cNvSpPr txBox="1">
            <a:spLocks/>
          </p:cNvSpPr>
          <p:nvPr/>
        </p:nvSpPr>
        <p:spPr>
          <a:xfrm>
            <a:off x="773263" y="1744223"/>
            <a:ext cx="7083831" cy="3723141"/>
          </a:xfrm>
          <a:prstGeom prst="rect">
            <a:avLst/>
          </a:prstGeom>
          <a:noFill/>
        </p:spPr>
        <p:txBody>
          <a:bodyPr vert="horz" lIns="91440" tIns="45720" rIns="91440" bIns="45720" rtlCol="0" anchor="t">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468000" indent="-468000" algn="l">
              <a:lnSpc>
                <a:spcPct val="100000"/>
              </a:lnSpc>
              <a:buFont typeface="+mj-lt"/>
              <a:buAutoNum type="arabicPeriod"/>
            </a:pPr>
            <a:r>
              <a:rPr lang="en-GB" sz="3000">
                <a:solidFill>
                  <a:srgbClr val="484746"/>
                </a:solidFill>
                <a:latin typeface="Calibri" panose="020F0502020204030204" pitchFamily="34" charset="0"/>
                <a:ea typeface="Calibri" panose="020F0502020204030204" pitchFamily="34" charset="0"/>
                <a:cs typeface="Calibri" panose="020F0502020204030204" pitchFamily="34" charset="0"/>
              </a:rPr>
              <a:t>Turn to the person next to you.​</a:t>
            </a:r>
          </a:p>
          <a:p>
            <a:pPr marL="468000" indent="-468000" algn="l">
              <a:lnSpc>
                <a:spcPct val="100000"/>
              </a:lnSpc>
              <a:buFont typeface="+mj-lt"/>
              <a:buAutoNum type="arabicPeriod"/>
            </a:pPr>
            <a:r>
              <a:rPr lang="en-GB" sz="3000">
                <a:solidFill>
                  <a:srgbClr val="484746"/>
                </a:solidFill>
                <a:latin typeface="Calibri" panose="020F0502020204030204" pitchFamily="34" charset="0"/>
                <a:ea typeface="Calibri" panose="020F0502020204030204" pitchFamily="34" charset="0"/>
                <a:cs typeface="Calibri" panose="020F0502020204030204" pitchFamily="34" charset="0"/>
              </a:rPr>
              <a:t>Ask them their name and what makes them happy​.</a:t>
            </a:r>
          </a:p>
          <a:p>
            <a:pPr marL="468000" indent="-468000" algn="l">
              <a:lnSpc>
                <a:spcPct val="100000"/>
              </a:lnSpc>
              <a:buFont typeface="+mj-lt"/>
              <a:buAutoNum type="arabicPeriod"/>
            </a:pPr>
            <a:r>
              <a:rPr lang="en-GB" sz="3000">
                <a:solidFill>
                  <a:srgbClr val="484746"/>
                </a:solidFill>
                <a:latin typeface="Calibri" panose="020F0502020204030204" pitchFamily="34" charset="0"/>
                <a:ea typeface="Calibri" panose="020F0502020204030204" pitchFamily="34" charset="0"/>
                <a:cs typeface="Calibri" panose="020F0502020204030204" pitchFamily="34" charset="0"/>
              </a:rPr>
              <a:t>Now you have listened to that person, you know a bit more about them.</a:t>
            </a:r>
            <a:r>
              <a:rPr lang="en-GB" sz="3000">
                <a:solidFill>
                  <a:srgbClr val="484746"/>
                </a:solidFill>
                <a:ea typeface="+mn-lt"/>
                <a:cs typeface="+mn-lt"/>
              </a:rPr>
              <a:t>​</a:t>
            </a:r>
          </a:p>
        </p:txBody>
      </p:sp>
      <p:pic>
        <p:nvPicPr>
          <p:cNvPr id="3" name="Graphic 2">
            <a:extLst>
              <a:ext uri="{FF2B5EF4-FFF2-40B4-BE49-F238E27FC236}">
                <a16:creationId xmlns:a16="http://schemas.microsoft.com/office/drawing/2014/main" id="{2DDE1303-65CA-D706-4D14-54552FAA869A}"/>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5"/>
              </a:ext>
            </a:extLst>
          </a:blip>
          <a:srcRect l="11717" b="17886"/>
          <a:stretch>
            <a:fillRect/>
          </a:stretch>
        </p:blipFill>
        <p:spPr>
          <a:xfrm rot="16200000">
            <a:off x="7470440" y="2136439"/>
            <a:ext cx="4895707" cy="4547413"/>
          </a:xfrm>
          <a:prstGeom prst="rect">
            <a:avLst/>
          </a:prstGeom>
        </p:spPr>
      </p:pic>
      <p:pic>
        <p:nvPicPr>
          <p:cNvPr id="4" name="Picture 3">
            <a:extLst>
              <a:ext uri="{FF2B5EF4-FFF2-40B4-BE49-F238E27FC236}">
                <a16:creationId xmlns:a16="http://schemas.microsoft.com/office/drawing/2014/main" id="{B9F012BE-A358-9743-8ECA-5817D40D8179}"/>
              </a:ext>
            </a:extLst>
          </p:cNvPr>
          <p:cNvPicPr>
            <a:picLocks noGrp="1" noRot="1" noChangeAspect="1" noMove="1" noResize="1" noEditPoints="1" noAdjustHandles="1" noChangeArrowheads="1" noChangeShapeType="1" noCrop="1"/>
          </p:cNvPicPr>
          <p:nvPr/>
        </p:nvPicPr>
        <p:blipFill>
          <a:blip r:embed="rId6" cstate="email">
            <a:extLst>
              <a:ext uri="{28A0092B-C50C-407E-A947-70E740481C1C}">
                <a14:useLocalDpi xmlns:a14="http://schemas.microsoft.com/office/drawing/2010/main"/>
              </a:ext>
            </a:extLst>
          </a:blip>
          <a:stretch>
            <a:fillRect/>
          </a:stretch>
        </p:blipFill>
        <p:spPr>
          <a:xfrm>
            <a:off x="7479384" y="1871772"/>
            <a:ext cx="4712616" cy="4986960"/>
          </a:xfrm>
          <a:prstGeom prst="rect">
            <a:avLst/>
          </a:prstGeom>
        </p:spPr>
      </p:pic>
    </p:spTree>
    <p:extLst>
      <p:ext uri="{BB962C8B-B14F-4D97-AF65-F5344CB8AC3E}">
        <p14:creationId xmlns:p14="http://schemas.microsoft.com/office/powerpoint/2010/main" val="17427721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5904C-C87C-0A97-838F-A226E95FCE49}"/>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8166B7B4-7342-F431-E57A-00DC1EFFFC39}"/>
              </a:ext>
            </a:extLst>
          </p:cNvPr>
          <p:cNvSpPr>
            <a:spLocks noGrp="1" noRot="1" noMove="1" noResize="1" noEditPoints="1" noAdjustHandles="1" noChangeArrowheads="1" noChangeShapeType="1"/>
          </p:cNvSpPr>
          <p:nvPr/>
        </p:nvSpPr>
        <p:spPr>
          <a:xfrm rot="10800000">
            <a:off x="0" y="0"/>
            <a:ext cx="12192000" cy="6858000"/>
          </a:xfrm>
          <a:prstGeom prst="rect">
            <a:avLst/>
          </a:prstGeom>
          <a:solidFill>
            <a:srgbClr val="159B8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415B94EE-8FA2-2207-163F-43F36F076815}"/>
              </a:ext>
            </a:extLst>
          </p:cNvPr>
          <p:cNvSpPr>
            <a:spLocks noGrp="1" noRot="1" noMove="1" noResize="1" noEditPoints="1" noAdjustHandles="1" noChangeArrowheads="1" noChangeShapeType="1"/>
          </p:cNvSpPr>
          <p:nvPr/>
        </p:nvSpPr>
        <p:spPr>
          <a:xfrm rot="10800000">
            <a:off x="-1" y="343793"/>
            <a:ext cx="12192000" cy="5616331"/>
          </a:xfrm>
          <a:custGeom>
            <a:avLst/>
            <a:gdLst>
              <a:gd name="csX0" fmla="*/ 0 w 12192000"/>
              <a:gd name="csY0" fmla="*/ 0 h 3599180"/>
              <a:gd name="csX1" fmla="*/ 12192000 w 12192000"/>
              <a:gd name="csY1" fmla="*/ 0 h 3599180"/>
              <a:gd name="csX2" fmla="*/ 12192000 w 12192000"/>
              <a:gd name="csY2" fmla="*/ 3046653 h 3599180"/>
              <a:gd name="csX3" fmla="*/ 12027644 w 12192000"/>
              <a:gd name="csY3" fmla="*/ 3081650 h 3599180"/>
              <a:gd name="csX4" fmla="*/ 6369583 w 12192000"/>
              <a:gd name="csY4" fmla="*/ 3599180 h 3599180"/>
              <a:gd name="csX5" fmla="*/ 711521 w 12192000"/>
              <a:gd name="csY5" fmla="*/ 3081650 h 3599180"/>
              <a:gd name="csX6" fmla="*/ 0 w 12192000"/>
              <a:gd name="csY6" fmla="*/ 2922327 h 359918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12192000" h="3599180">
                <a:moveTo>
                  <a:pt x="0" y="0"/>
                </a:moveTo>
                <a:lnTo>
                  <a:pt x="12192000" y="0"/>
                </a:lnTo>
                <a:lnTo>
                  <a:pt x="12192000" y="3046653"/>
                </a:lnTo>
                <a:lnTo>
                  <a:pt x="12027644" y="3081650"/>
                </a:lnTo>
                <a:cubicBezTo>
                  <a:pt x="10412518" y="3408392"/>
                  <a:pt x="8465456" y="3599180"/>
                  <a:pt x="6369583" y="3599180"/>
                </a:cubicBezTo>
                <a:cubicBezTo>
                  <a:pt x="4273709" y="3599180"/>
                  <a:pt x="2326647" y="3408392"/>
                  <a:pt x="711521" y="3081650"/>
                </a:cubicBezTo>
                <a:lnTo>
                  <a:pt x="0" y="2922327"/>
                </a:lnTo>
                <a:close/>
              </a:path>
            </a:pathLst>
          </a:custGeom>
          <a:solidFill>
            <a:srgbClr val="AAD6E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sz="1400"/>
          </a:p>
        </p:txBody>
      </p:sp>
      <p:sp>
        <p:nvSpPr>
          <p:cNvPr id="22" name="Free-form: Shape 21">
            <a:extLst>
              <a:ext uri="{FF2B5EF4-FFF2-40B4-BE49-F238E27FC236}">
                <a16:creationId xmlns:a16="http://schemas.microsoft.com/office/drawing/2014/main" id="{FDF25E8E-3784-261B-6C2F-8E64508D852C}"/>
              </a:ext>
            </a:extLst>
          </p:cNvPr>
          <p:cNvSpPr>
            <a:spLocks noGrp="1" noRot="1" noMove="1" noResize="1" noEditPoints="1" noAdjustHandles="1" noChangeArrowheads="1" noChangeShapeType="1"/>
          </p:cNvSpPr>
          <p:nvPr/>
        </p:nvSpPr>
        <p:spPr>
          <a:xfrm rot="10800000">
            <a:off x="-1" y="451689"/>
            <a:ext cx="12191996" cy="6406310"/>
          </a:xfrm>
          <a:custGeom>
            <a:avLst/>
            <a:gdLst>
              <a:gd name="csX0" fmla="*/ 6076198 w 12191996"/>
              <a:gd name="csY0" fmla="*/ 6406309 h 6406309"/>
              <a:gd name="csX1" fmla="*/ 732982 w 12191996"/>
              <a:gd name="csY1" fmla="*/ 5473491 h 6406309"/>
              <a:gd name="csX2" fmla="*/ 0 w 12191996"/>
              <a:gd name="csY2" fmla="*/ 5160227 h 6406309"/>
              <a:gd name="csX3" fmla="*/ 0 w 12191996"/>
              <a:gd name="csY3" fmla="*/ 0 h 6406309"/>
              <a:gd name="csX4" fmla="*/ 12191996 w 12191996"/>
              <a:gd name="csY4" fmla="*/ 0 h 6406309"/>
              <a:gd name="csX5" fmla="*/ 12191996 w 12191996"/>
              <a:gd name="csY5" fmla="*/ 5140805 h 6406309"/>
              <a:gd name="csX6" fmla="*/ 12155118 w 12191996"/>
              <a:gd name="csY6" fmla="*/ 5159063 h 6406309"/>
              <a:gd name="csX7" fmla="*/ 6076198 w 12191996"/>
              <a:gd name="csY7" fmla="*/ 6406309 h 6406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12191996" h="6406309">
                <a:moveTo>
                  <a:pt x="6076198" y="6406309"/>
                </a:moveTo>
                <a:cubicBezTo>
                  <a:pt x="4096951" y="6406309"/>
                  <a:pt x="2258233" y="6062425"/>
                  <a:pt x="732982" y="5473491"/>
                </a:cubicBezTo>
                <a:lnTo>
                  <a:pt x="0" y="5160227"/>
                </a:lnTo>
                <a:lnTo>
                  <a:pt x="0" y="0"/>
                </a:lnTo>
                <a:lnTo>
                  <a:pt x="12191996" y="0"/>
                </a:lnTo>
                <a:lnTo>
                  <a:pt x="12191996" y="5140805"/>
                </a:lnTo>
                <a:lnTo>
                  <a:pt x="12155118" y="5159063"/>
                </a:lnTo>
                <a:cubicBezTo>
                  <a:pt x="10503164" y="5938244"/>
                  <a:pt x="8385321" y="6406309"/>
                  <a:pt x="6076198" y="6406309"/>
                </a:cubicBezTo>
                <a:close/>
              </a:path>
            </a:pathLst>
          </a:custGeom>
          <a:solidFill>
            <a:srgbClr val="12657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0" name="TextBox 9">
            <a:extLst>
              <a:ext uri="{FF2B5EF4-FFF2-40B4-BE49-F238E27FC236}">
                <a16:creationId xmlns:a16="http://schemas.microsoft.com/office/drawing/2014/main" id="{956C2DC6-46F5-C94C-6983-F416C6E54729}"/>
              </a:ext>
            </a:extLst>
          </p:cNvPr>
          <p:cNvSpPr txBox="1"/>
          <p:nvPr/>
        </p:nvSpPr>
        <p:spPr>
          <a:xfrm>
            <a:off x="636104" y="1795437"/>
            <a:ext cx="6480791" cy="4401205"/>
          </a:xfrm>
          <a:prstGeom prst="rect">
            <a:avLst/>
          </a:prstGeom>
          <a:noFill/>
        </p:spPr>
        <p:txBody>
          <a:bodyPr wrap="square">
            <a:spAutoFit/>
          </a:bodyPr>
          <a:lstStyle/>
          <a:p>
            <a:pPr algn="l" fontAlgn="t">
              <a:lnSpc>
                <a:spcPct val="100000"/>
              </a:lnSpc>
            </a:pPr>
            <a:r>
              <a:rPr lang="en-GB" sz="4000" b="1">
                <a:solidFill>
                  <a:srgbClr val="F2F2F4"/>
                </a:solidFill>
                <a:latin typeface="Calibri" panose="020F0502020204030204" pitchFamily="34" charset="0"/>
                <a:ea typeface="Calibri" panose="020F0502020204030204" pitchFamily="34" charset="0"/>
                <a:cs typeface="Calibri" panose="020F0502020204030204" pitchFamily="34" charset="0"/>
              </a:rPr>
              <a:t>CLOSING:</a:t>
            </a:r>
          </a:p>
          <a:p>
            <a:pPr algn="l" fontAlgn="t">
              <a:lnSpc>
                <a:spcPct val="100000"/>
              </a:lnSpc>
            </a:pPr>
            <a:endParaRPr lang="en-GB" sz="3000" b="1">
              <a:solidFill>
                <a:srgbClr val="F2F2F4"/>
              </a:solidFill>
              <a:latin typeface="Calibri" panose="020F0502020204030204" pitchFamily="34" charset="0"/>
              <a:ea typeface="Calibri" panose="020F0502020204030204" pitchFamily="34" charset="0"/>
              <a:cs typeface="Calibri" panose="020F0502020204030204" pitchFamily="34" charset="0"/>
            </a:endParaRPr>
          </a:p>
          <a:p>
            <a:pPr algn="l" fontAlgn="t">
              <a:lnSpc>
                <a:spcPct val="100000"/>
              </a:lnSpc>
            </a:pPr>
            <a:r>
              <a:rPr lang="en-GB" sz="3000">
                <a:solidFill>
                  <a:srgbClr val="F2F2F4"/>
                </a:solidFill>
                <a:latin typeface="Calibri" panose="020F0502020204030204" pitchFamily="34" charset="0"/>
                <a:ea typeface="Calibri" panose="020F0502020204030204" pitchFamily="34" charset="0"/>
                <a:cs typeface="Calibri" panose="020F0502020204030204" pitchFamily="34" charset="0"/>
              </a:rPr>
              <a:t>Remember we don't always know how someone else is feeling. Empathy means taking a moment to understand another person's experience and thinking about how we can help.​</a:t>
            </a:r>
          </a:p>
          <a:p>
            <a:pPr algn="l" fontAlgn="t">
              <a:lnSpc>
                <a:spcPct val="100000"/>
              </a:lnSpc>
            </a:pPr>
            <a:endParaRPr lang="en-GB" sz="3000">
              <a:solidFill>
                <a:srgbClr val="F2F2F4"/>
              </a:solidFill>
              <a:latin typeface="Calibri" panose="020F0502020204030204" pitchFamily="34" charset="0"/>
              <a:ea typeface="Calibri" panose="020F0502020204030204" pitchFamily="34" charset="0"/>
              <a:cs typeface="Calibri" panose="020F0502020204030204" pitchFamily="34" charset="0"/>
            </a:endParaRPr>
          </a:p>
          <a:p>
            <a:pPr algn="l" fontAlgn="t">
              <a:lnSpc>
                <a:spcPct val="100000"/>
              </a:lnSpc>
            </a:pPr>
            <a:r>
              <a:rPr lang="en-GB" sz="3000" b="1">
                <a:solidFill>
                  <a:srgbClr val="F2F2F4"/>
                </a:solidFill>
                <a:latin typeface="Calibri" panose="020F0502020204030204" pitchFamily="34" charset="0"/>
                <a:ea typeface="Calibri" panose="020F0502020204030204" pitchFamily="34" charset="0"/>
                <a:cs typeface="Calibri" panose="020F0502020204030204" pitchFamily="34" charset="0"/>
              </a:rPr>
              <a:t>Thank you</a:t>
            </a:r>
            <a:endParaRPr lang="en-GB" sz="3000">
              <a:solidFill>
                <a:srgbClr val="159B85"/>
              </a:solidFill>
              <a:latin typeface="Calibri" panose="020F0502020204030204" pitchFamily="34" charset="0"/>
              <a:ea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3C5B289-F8EB-C6AF-D82B-1FB566732081}"/>
              </a:ext>
            </a:extLst>
          </p:cNvPr>
          <p:cNvPicPr>
            <a:picLocks noGrp="1" noRot="1" noChangeAspect="1" noMove="1" noResize="1" noEditPoints="1" noAdjustHandles="1" noChangeArrowheads="1" noChangeShapeType="1" noCrop="1"/>
          </p:cNvPicPr>
          <p:nvPr/>
        </p:nvPicPr>
        <p:blipFill>
          <a:blip r:embed="rId3" cstate="screen">
            <a:extLst>
              <a:ext uri="{28A0092B-C50C-407E-A947-70E740481C1C}">
                <a14:useLocalDpi xmlns:a14="http://schemas.microsoft.com/office/drawing/2010/main"/>
              </a:ext>
            </a:extLst>
          </a:blip>
          <a:stretch>
            <a:fillRect/>
          </a:stretch>
        </p:blipFill>
        <p:spPr>
          <a:xfrm>
            <a:off x="7424515" y="2169402"/>
            <a:ext cx="4767485" cy="4633362"/>
          </a:xfrm>
          <a:prstGeom prst="rect">
            <a:avLst/>
          </a:prstGeom>
        </p:spPr>
      </p:pic>
      <p:pic>
        <p:nvPicPr>
          <p:cNvPr id="25" name="Graphic 24">
            <a:extLst>
              <a:ext uri="{FF2B5EF4-FFF2-40B4-BE49-F238E27FC236}">
                <a16:creationId xmlns:a16="http://schemas.microsoft.com/office/drawing/2014/main" id="{CEB26ECB-D772-C49F-0D67-20886408C382}"/>
              </a:ext>
            </a:extLst>
          </p:cNvPr>
          <p:cNvPicPr>
            <a:picLocks noGrp="1" noRot="1" noChangeAspect="1" noMove="1" noResize="1" noEditPoints="1" noAdjustHandles="1" noChangeArrowheads="1" noChangeShapeType="1" noCrop="1"/>
          </p:cNvPicPr>
          <p:nvPr/>
        </p:nvPicPr>
        <p:blipFill>
          <a:blip>
            <a:extLst>
              <a:ext uri="{96DAC541-7B7A-43D3-8B79-37D633B846F1}">
                <asvg:svgBlip xmlns:asvg="http://schemas.microsoft.com/office/drawing/2016/SVG/main" r:embed="rId4"/>
              </a:ext>
            </a:extLst>
          </a:blip>
          <a:stretch>
            <a:fillRect/>
          </a:stretch>
        </p:blipFill>
        <p:spPr>
          <a:xfrm>
            <a:off x="9587523" y="343793"/>
            <a:ext cx="2274628" cy="2118892"/>
          </a:xfrm>
          <a:prstGeom prst="rect">
            <a:avLst/>
          </a:prstGeom>
        </p:spPr>
      </p:pic>
    </p:spTree>
    <p:extLst>
      <p:ext uri="{BB962C8B-B14F-4D97-AF65-F5344CB8AC3E}">
        <p14:creationId xmlns:p14="http://schemas.microsoft.com/office/powerpoint/2010/main" val="4781716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ikesCount xmlns="http://schemas.microsoft.com/sharepoint/v3" xsi:nil="true"/>
    <RatedBy xmlns="http://schemas.microsoft.com/sharepoint/v3">
      <UserInfo>
        <DisplayName/>
        <AccountId xsi:nil="true"/>
        <AccountType/>
      </UserInfo>
    </RatedBy>
    <lcf76f155ced4ddcb4097134ff3c332f xmlns="c08b032f-9e00-415d-9c15-e247b3ec09db">
      <Terms xmlns="http://schemas.microsoft.com/office/infopath/2007/PartnerControls"/>
    </lcf76f155ced4ddcb4097134ff3c332f>
    <TaxCatchAll xmlns="80702035-83e4-4f4e-898a-6cc0c7e3ab77" xsi:nil="true"/>
    <Ratings xmlns="http://schemas.microsoft.com/sharepoint/v3" xsi:nil="true"/>
    <LikedBy xmlns="http://schemas.microsoft.com/sharepoint/v3">
      <UserInfo>
        <DisplayName/>
        <AccountId xsi:nil="true"/>
        <AccountType/>
      </UserInfo>
    </LikedB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6A3E065A9F46F846B77359383866DA7B" ma:contentTypeVersion="" ma:contentTypeDescription="Create a new document." ma:contentTypeScope="" ma:versionID="797cc54c3544d39b798b1f600f3e4632">
  <xsd:schema xmlns:xsd="http://www.w3.org/2001/XMLSchema" xmlns:xs="http://www.w3.org/2001/XMLSchema" xmlns:p="http://schemas.microsoft.com/office/2006/metadata/properties" xmlns:ns1="http://schemas.microsoft.com/sharepoint/v3" xmlns:ns2="a7637a19-367a-4688-a577-98d1b2f5287e" xmlns:ns3="c08b032f-9e00-415d-9c15-e247b3ec09db" xmlns:ns4="80702035-83e4-4f4e-898a-6cc0c7e3ab77" targetNamespace="http://schemas.microsoft.com/office/2006/metadata/properties" ma:root="true" ma:fieldsID="6a65111a88930c67046b97636b524336" ns1:_="" ns2:_="" ns3:_="" ns4:_="">
    <xsd:import namespace="http://schemas.microsoft.com/sharepoint/v3"/>
    <xsd:import namespace="a7637a19-367a-4688-a577-98d1b2f5287e"/>
    <xsd:import namespace="c08b032f-9e00-415d-9c15-e247b3ec09db"/>
    <xsd:import namespace="80702035-83e4-4f4e-898a-6cc0c7e3ab77"/>
    <xsd:element name="properties">
      <xsd:complexType>
        <xsd:sequence>
          <xsd:element name="documentManagement">
            <xsd:complexType>
              <xsd:all>
                <xsd:element ref="ns1:AverageRating" minOccurs="0"/>
                <xsd:element ref="ns1:RatingCount" minOccurs="0"/>
                <xsd:element ref="ns1:RatedBy" minOccurs="0"/>
                <xsd:element ref="ns1:Ratings" minOccurs="0"/>
                <xsd:element ref="ns1:LikesCount" minOccurs="0"/>
                <xsd:element ref="ns1:LikedBy" minOccurs="0"/>
                <xsd:element ref="ns2:SharedWithUsers" minOccurs="0"/>
                <xsd:element ref="ns2:SharingHintHash" minOccurs="0"/>
                <xsd:element ref="ns2:SharedWithDetails" minOccurs="0"/>
                <xsd:element ref="ns2:LastSharedByUser" minOccurs="0"/>
                <xsd:element ref="ns2:LastSharedByTime" minOccurs="0"/>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4:TaxCatchAll" minOccurs="0"/>
                <xsd:element ref="ns3:MediaServiceSearchProperties" minOccurs="0"/>
                <xsd:element ref="ns3:MediaServiceObjectDetectorVersion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verageRating" ma:index="8" nillable="true" ma:displayName="Rating (0-5)" ma:decimals="2" ma:description="Average value of all the ratings that have been submitted" ma:internalName="AverageRating" ma:readOnly="true">
      <xsd:simpleType>
        <xsd:restriction base="dms:Number"/>
      </xsd:simpleType>
    </xsd:element>
    <xsd:element name="RatingCount" ma:index="9" nillable="true" ma:displayName="Number of Ratings" ma:decimals="0" ma:description="Number of ratings submitted" ma:internalName="RatingCount" ma:readOnly="true">
      <xsd:simpleType>
        <xsd:restriction base="dms:Number"/>
      </xsd:simpleType>
    </xsd:element>
    <xsd:element name="RatedBy" ma:index="10" nillable="true" ma:displayName="Rated By" ma:description="Users rated the item." ma:hidden="true" ma:list="UserInfo" ma:internalName="Rat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Ratings" ma:index="11" nillable="true" ma:displayName="User ratings" ma:description="User ratings for the item" ma:hidden="true" ma:internalName="Ratings">
      <xsd:simpleType>
        <xsd:restriction base="dms:Note"/>
      </xsd:simpleType>
    </xsd:element>
    <xsd:element name="LikesCount" ma:index="12" nillable="true" ma:displayName="Number of Likes" ma:internalName="LikesCount">
      <xsd:simpleType>
        <xsd:restriction base="dms:Unknown"/>
      </xsd:simpleType>
    </xsd:element>
    <xsd:element name="LikedBy" ma:index="13" nillable="true" ma:displayName="Liked By" ma:hidden="true" ma:list="UserInfo" ma:internalName="LikedBy">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a7637a19-367a-4688-a577-98d1b2f5287e"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5" nillable="true" ma:displayName="Sharing Hint Hash" ma:internalName="SharingHintHash" ma:readOnly="true">
      <xsd:simpleType>
        <xsd:restriction base="dms:Text"/>
      </xsd:simpleType>
    </xsd:element>
    <xsd:element name="SharedWithDetails" ma:index="16" nillable="true" ma:displayName="Shared With Details" ma:internalName="SharedWithDetails" ma:readOnly="true">
      <xsd:simpleType>
        <xsd:restriction base="dms:Note">
          <xsd:maxLength value="255"/>
        </xsd:restriction>
      </xsd:simpleType>
    </xsd:element>
    <xsd:element name="LastSharedByUser" ma:index="17" nillable="true" ma:displayName="Last Shared By User" ma:description="" ma:internalName="LastSharedByUser" ma:readOnly="true">
      <xsd:simpleType>
        <xsd:restriction base="dms:Note">
          <xsd:maxLength value="255"/>
        </xsd:restriction>
      </xsd:simpleType>
    </xsd:element>
    <xsd:element name="LastSharedByTime" ma:index="18"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c08b032f-9e00-415d-9c15-e247b3ec09db" elementFormDefault="qualified">
    <xsd:import namespace="http://schemas.microsoft.com/office/2006/documentManagement/types"/>
    <xsd:import namespace="http://schemas.microsoft.com/office/infopath/2007/PartnerControls"/>
    <xsd:element name="MediaServiceMetadata" ma:index="19" nillable="true" ma:displayName="MediaServiceMetadata" ma:description="" ma:hidden="true" ma:internalName="MediaServiceMetadata" ma:readOnly="true">
      <xsd:simpleType>
        <xsd:restriction base="dms:Note"/>
      </xsd:simpleType>
    </xsd:element>
    <xsd:element name="MediaServiceFastMetadata" ma:index="20" nillable="true" ma:displayName="MediaServiceFastMetadata" ma:description="" ma:hidden="true" ma:internalName="MediaServiceFastMetadata" ma:readOnly="true">
      <xsd:simpleType>
        <xsd:restriction base="dms:Note"/>
      </xsd:simpleType>
    </xsd:element>
    <xsd:element name="MediaServiceDateTaken" ma:index="21" nillable="true" ma:displayName="MediaServiceDateTaken" ma:description="" ma:hidden="true" ma:internalName="MediaServiceDateTaken" ma:readOnly="true">
      <xsd:simpleType>
        <xsd:restriction base="dms:Text"/>
      </xsd:simpleType>
    </xsd:element>
    <xsd:element name="MediaServiceAutoTags" ma:index="22" nillable="true" ma:displayName="MediaServiceAutoTags" ma:description="" ma:internalName="MediaServiceAutoTags" ma:readOnly="true">
      <xsd:simpleType>
        <xsd:restriction base="dms:Text"/>
      </xsd:simpleType>
    </xsd:element>
    <xsd:element name="MediaServiceLocation" ma:index="23" nillable="true" ma:displayName="MediaServiceLocation" ma:description="" ma:internalName="MediaServiceLocation" ma:readOnly="true">
      <xsd:simpleType>
        <xsd:restriction base="dms:Text"/>
      </xsd:simpleType>
    </xsd:element>
    <xsd:element name="MediaServiceOCR" ma:index="24" nillable="true" ma:displayName="MediaServiceOCR" ma:internalName="MediaServiceOCR" ma:readOnly="true">
      <xsd:simpleType>
        <xsd:restriction base="dms:Note">
          <xsd:maxLength value="255"/>
        </xsd:restriction>
      </xsd:simpleType>
    </xsd:element>
    <xsd:element name="MediaServiceGenerationTime" ma:index="25" nillable="true" ma:displayName="MediaServiceGenerationTime" ma:hidden="true" ma:internalName="MediaServiceGenerationTime" ma:readOnly="true">
      <xsd:simpleType>
        <xsd:restriction base="dms:Text"/>
      </xsd:simpleType>
    </xsd:element>
    <xsd:element name="MediaServiceEventHashCode" ma:index="26" nillable="true" ma:displayName="MediaServiceEventHashCode" ma:hidden="true" ma:internalName="MediaServiceEventHashCode" ma:readOnly="true">
      <xsd:simpleType>
        <xsd:restriction base="dms:Text"/>
      </xsd:simpleType>
    </xsd:element>
    <xsd:element name="MediaServiceAutoKeyPoints" ma:index="27" nillable="true" ma:displayName="MediaServiceAutoKeyPoints" ma:hidden="true" ma:internalName="MediaServiceAutoKeyPoints" ma:readOnly="true">
      <xsd:simpleType>
        <xsd:restriction base="dms:Note"/>
      </xsd:simpleType>
    </xsd:element>
    <xsd:element name="MediaServiceKeyPoints" ma:index="28" nillable="true" ma:displayName="KeyPoints" ma:internalName="MediaServiceKeyPoints" ma:readOnly="true">
      <xsd:simpleType>
        <xsd:restriction base="dms:Note">
          <xsd:maxLength value="255"/>
        </xsd:restriction>
      </xsd:simpleType>
    </xsd:element>
    <xsd:element name="MediaLengthInSeconds" ma:index="29" nillable="true" ma:displayName="Length (seconds)" ma:internalName="MediaLengthInSeconds" ma:readOnly="true">
      <xsd:simpleType>
        <xsd:restriction base="dms:Unknown"/>
      </xsd:simpleType>
    </xsd:element>
    <xsd:element name="lcf76f155ced4ddcb4097134ff3c332f" ma:index="31" nillable="true" ma:taxonomy="true" ma:internalName="lcf76f155ced4ddcb4097134ff3c332f" ma:taxonomyFieldName="MediaServiceImageTags" ma:displayName="Image Tags" ma:readOnly="false" ma:fieldId="{5cf76f15-5ced-4ddc-b409-7134ff3c332f}" ma:taxonomyMulti="true" ma:sspId="b5400aad-a3f4-4bea-97d8-85ce61c1b316" ma:termSetId="09814cd3-568e-fe90-9814-8d621ff8fb84" ma:anchorId="fba54fb3-c3e1-fe81-a776-ca4b69148c4d" ma:open="true" ma:isKeyword="false">
      <xsd:complexType>
        <xsd:sequence>
          <xsd:element ref="pc:Terms" minOccurs="0" maxOccurs="1"/>
        </xsd:sequence>
      </xsd:complexType>
    </xsd:element>
    <xsd:element name="MediaServiceSearchProperties" ma:index="33" nillable="true" ma:displayName="MediaServiceSearchProperties" ma:hidden="true" ma:internalName="MediaServiceSearchProperties" ma:readOnly="true">
      <xsd:simpleType>
        <xsd:restriction base="dms:Note"/>
      </xsd:simpleType>
    </xsd:element>
    <xsd:element name="MediaServiceObjectDetectorVersions" ma:index="34" nillable="true" ma:displayName="MediaServiceObjectDetectorVersions" ma:description="" ma:hidden="true" ma:indexed="true" ma:internalName="MediaServiceObjectDetectorVersions" ma:readOnly="true">
      <xsd:simpleType>
        <xsd:restriction base="dms:Text"/>
      </xsd:simpleType>
    </xsd:element>
    <xsd:element name="MediaServiceBillingMetadata" ma:index="35"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0702035-83e4-4f4e-898a-6cc0c7e3ab77" elementFormDefault="qualified">
    <xsd:import namespace="http://schemas.microsoft.com/office/2006/documentManagement/types"/>
    <xsd:import namespace="http://schemas.microsoft.com/office/infopath/2007/PartnerControls"/>
    <xsd:element name="TaxCatchAll" ma:index="32" nillable="true" ma:displayName="Taxonomy Catch All Column" ma:hidden="true" ma:list="{73041a45-58e0-4365-b532-a6b5112c4836}" ma:internalName="TaxCatchAll" ma:showField="CatchAllData" ma:web="80702035-83e4-4f4e-898a-6cc0c7e3ab7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AE7362-6F03-488E-ADA4-CF4EAA5EBE56}">
  <ds:schemaRefs>
    <ds:schemaRef ds:uri="http://schemas.microsoft.com/sharepoint/v3/contenttype/forms"/>
  </ds:schemaRefs>
</ds:datastoreItem>
</file>

<file path=customXml/itemProps2.xml><?xml version="1.0" encoding="utf-8"?>
<ds:datastoreItem xmlns:ds="http://schemas.openxmlformats.org/officeDocument/2006/customXml" ds:itemID="{1FCD86E4-D894-4538-971C-C877D85A1301}">
  <ds:schemaRefs>
    <ds:schemaRef ds:uri="80702035-83e4-4f4e-898a-6cc0c7e3ab77"/>
    <ds:schemaRef ds:uri="c08b032f-9e00-415d-9c15-e247b3ec09db"/>
    <ds:schemaRef ds:uri="http://schemas.microsoft.com/office/2006/metadata/properties"/>
    <ds:schemaRef ds:uri="http://schemas.microsoft.com/office/infopath/2007/PartnerControls"/>
    <ds:schemaRef ds:uri="http://schemas.microsoft.com/sharepoint/v3"/>
  </ds:schemaRefs>
</ds:datastoreItem>
</file>

<file path=customXml/itemProps3.xml><?xml version="1.0" encoding="utf-8"?>
<ds:datastoreItem xmlns:ds="http://schemas.openxmlformats.org/officeDocument/2006/customXml" ds:itemID="{1F38FED9-EA48-4EBA-9A3C-443AF87D9ECE}">
  <ds:schemaRefs>
    <ds:schemaRef ds:uri="80702035-83e4-4f4e-898a-6cc0c7e3ab77"/>
    <ds:schemaRef ds:uri="a7637a19-367a-4688-a577-98d1b2f5287e"/>
    <ds:schemaRef ds:uri="c08b032f-9e00-415d-9c15-e247b3ec09d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otalTime>2</TotalTime>
  <Words>807</Words>
  <Application>Microsoft Office PowerPoint</Application>
  <PresentationFormat>Widescreen</PresentationFormat>
  <Paragraphs>78</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Arial</vt:lpstr>
      <vt:lpstr>Calibri</vt:lpstr>
      <vt:lpstr>Calibri Light</vt:lpstr>
      <vt:lpstr>Rubrik</vt:lpstr>
      <vt:lpstr>Rubrik SemiBold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Lara Davis</dc:creator>
  <cp:lastModifiedBy>Helen Kettley</cp:lastModifiedBy>
  <cp:revision>1</cp:revision>
  <dcterms:created xsi:type="dcterms:W3CDTF">2019-09-09T19:49:42Z</dcterms:created>
  <dcterms:modified xsi:type="dcterms:W3CDTF">2026-09-25T16:58:20Z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0x0101006A3E065A9F46F846B77359383866DA7B</vt:lpwstr>
  </property>
</Properties>
</file>