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60" r:id="rId7"/>
    <p:sldId id="259" r:id="rId8"/>
    <p:sldId id="265" r:id="rId9"/>
    <p:sldId id="261" r:id="rId10"/>
    <p:sldId id="264" r:id="rId11"/>
    <p:sldId id="266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2E"/>
    <a:srgbClr val="EA5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39286A-511E-4DFA-A822-C055304ED976}" v="54" dt="2022-10-14T13:50:13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i Aldridge" userId="77aafed4-63e6-4afd-b539-4bbf4fcc2bfe" providerId="ADAL" clId="{CD39286A-511E-4DFA-A822-C055304ED976}"/>
    <pc:docChg chg="undo custSel addSld delSld modSld">
      <pc:chgData name="Abi Aldridge" userId="77aafed4-63e6-4afd-b539-4bbf4fcc2bfe" providerId="ADAL" clId="{CD39286A-511E-4DFA-A822-C055304ED976}" dt="2022-10-14T13:51:05.066" v="216" actId="207"/>
      <pc:docMkLst>
        <pc:docMk/>
      </pc:docMkLst>
      <pc:sldChg chg="addSp delSp modSp mod setBg">
        <pc:chgData name="Abi Aldridge" userId="77aafed4-63e6-4afd-b539-4bbf4fcc2bfe" providerId="ADAL" clId="{CD39286A-511E-4DFA-A822-C055304ED976}" dt="2022-10-14T13:44:59.321" v="194"/>
        <pc:sldMkLst>
          <pc:docMk/>
          <pc:sldMk cId="2421480247" sldId="256"/>
        </pc:sldMkLst>
        <pc:spChg chg="del">
          <ac:chgData name="Abi Aldridge" userId="77aafed4-63e6-4afd-b539-4bbf4fcc2bfe" providerId="ADAL" clId="{CD39286A-511E-4DFA-A822-C055304ED976}" dt="2022-10-06T08:12:39.897" v="3" actId="478"/>
          <ac:spMkLst>
            <pc:docMk/>
            <pc:sldMk cId="2421480247" sldId="256"/>
            <ac:spMk id="2" creationId="{7B9AC505-AD8A-4657-A865-CFC83AD09F90}"/>
          </ac:spMkLst>
        </pc:spChg>
        <pc:spChg chg="del">
          <ac:chgData name="Abi Aldridge" userId="77aafed4-63e6-4afd-b539-4bbf4fcc2bfe" providerId="ADAL" clId="{CD39286A-511E-4DFA-A822-C055304ED976}" dt="2022-10-06T08:12:41.294" v="4" actId="478"/>
          <ac:spMkLst>
            <pc:docMk/>
            <pc:sldMk cId="2421480247" sldId="256"/>
            <ac:spMk id="3" creationId="{CE79B451-9616-44CE-BEBC-4C1C880E3874}"/>
          </ac:spMkLst>
        </pc:spChg>
        <pc:spChg chg="add del mod">
          <ac:chgData name="Abi Aldridge" userId="77aafed4-63e6-4afd-b539-4bbf4fcc2bfe" providerId="ADAL" clId="{CD39286A-511E-4DFA-A822-C055304ED976}" dt="2022-10-06T08:12:42.870" v="5" actId="478"/>
          <ac:spMkLst>
            <pc:docMk/>
            <pc:sldMk cId="2421480247" sldId="256"/>
            <ac:spMk id="5" creationId="{7F48B2F6-5BA8-18EF-3360-DEF799572E59}"/>
          </ac:spMkLst>
        </pc:spChg>
        <pc:spChg chg="add del mod">
          <ac:chgData name="Abi Aldridge" userId="77aafed4-63e6-4afd-b539-4bbf4fcc2bfe" providerId="ADAL" clId="{CD39286A-511E-4DFA-A822-C055304ED976}" dt="2022-10-06T08:12:43.941" v="6" actId="478"/>
          <ac:spMkLst>
            <pc:docMk/>
            <pc:sldMk cId="2421480247" sldId="256"/>
            <ac:spMk id="7" creationId="{88FAE85B-E908-33E3-F300-C101EFF2E05A}"/>
          </ac:spMkLst>
        </pc:spChg>
      </pc:sldChg>
      <pc:sldChg chg="addSp delSp modSp mod setBg">
        <pc:chgData name="Abi Aldridge" userId="77aafed4-63e6-4afd-b539-4bbf4fcc2bfe" providerId="ADAL" clId="{CD39286A-511E-4DFA-A822-C055304ED976}" dt="2022-10-14T13:46:03.577" v="196"/>
        <pc:sldMkLst>
          <pc:docMk/>
          <pc:sldMk cId="3404876370" sldId="257"/>
        </pc:sldMkLst>
        <pc:spChg chg="del">
          <ac:chgData name="Abi Aldridge" userId="77aafed4-63e6-4afd-b539-4bbf4fcc2bfe" providerId="ADAL" clId="{CD39286A-511E-4DFA-A822-C055304ED976}" dt="2022-10-06T08:13:53.936" v="18" actId="478"/>
          <ac:spMkLst>
            <pc:docMk/>
            <pc:sldMk cId="3404876370" sldId="257"/>
            <ac:spMk id="2" creationId="{ACD4C90B-0B33-4056-8870-1490D95BD840}"/>
          </ac:spMkLst>
        </pc:spChg>
        <pc:spChg chg="mod">
          <ac:chgData name="Abi Aldridge" userId="77aafed4-63e6-4afd-b539-4bbf4fcc2bfe" providerId="ADAL" clId="{CD39286A-511E-4DFA-A822-C055304ED976}" dt="2022-10-06T08:14:22.689" v="31" actId="1076"/>
          <ac:spMkLst>
            <pc:docMk/>
            <pc:sldMk cId="3404876370" sldId="257"/>
            <ac:spMk id="3" creationId="{2700BCBD-54CD-47A3-9580-36EEFC91BAD6}"/>
          </ac:spMkLst>
        </pc:spChg>
        <pc:spChg chg="add del mod">
          <ac:chgData name="Abi Aldridge" userId="77aafed4-63e6-4afd-b539-4bbf4fcc2bfe" providerId="ADAL" clId="{CD39286A-511E-4DFA-A822-C055304ED976}" dt="2022-10-06T08:13:55.226" v="19" actId="478"/>
          <ac:spMkLst>
            <pc:docMk/>
            <pc:sldMk cId="3404876370" sldId="257"/>
            <ac:spMk id="5" creationId="{E35EBA82-8676-5BCA-F086-CCF2EC2065FA}"/>
          </ac:spMkLst>
        </pc:spChg>
      </pc:sldChg>
      <pc:sldChg chg="addSp delSp modSp mod delAnim modAnim">
        <pc:chgData name="Abi Aldridge" userId="77aafed4-63e6-4afd-b539-4bbf4fcc2bfe" providerId="ADAL" clId="{CD39286A-511E-4DFA-A822-C055304ED976}" dt="2022-10-14T13:38:47.663" v="192"/>
        <pc:sldMkLst>
          <pc:docMk/>
          <pc:sldMk cId="3576689251" sldId="259"/>
        </pc:sldMkLst>
        <pc:spChg chg="del">
          <ac:chgData name="Abi Aldridge" userId="77aafed4-63e6-4afd-b539-4bbf4fcc2bfe" providerId="ADAL" clId="{CD39286A-511E-4DFA-A822-C055304ED976}" dt="2022-10-14T13:37:42.216" v="187" actId="478"/>
          <ac:spMkLst>
            <pc:docMk/>
            <pc:sldMk cId="3576689251" sldId="259"/>
            <ac:spMk id="2" creationId="{5354FEC5-223E-4A28-BBDC-FE08CE5AB528}"/>
          </ac:spMkLst>
        </pc:spChg>
        <pc:spChg chg="del">
          <ac:chgData name="Abi Aldridge" userId="77aafed4-63e6-4afd-b539-4bbf4fcc2bfe" providerId="ADAL" clId="{CD39286A-511E-4DFA-A822-C055304ED976}" dt="2022-10-14T13:37:40.771" v="186" actId="478"/>
          <ac:spMkLst>
            <pc:docMk/>
            <pc:sldMk cId="3576689251" sldId="259"/>
            <ac:spMk id="3" creationId="{69C8F8F9-DD94-403F-AA20-0746569867E8}"/>
          </ac:spMkLst>
        </pc:spChg>
        <pc:spChg chg="add del mod">
          <ac:chgData name="Abi Aldridge" userId="77aafed4-63e6-4afd-b539-4bbf4fcc2bfe" providerId="ADAL" clId="{CD39286A-511E-4DFA-A822-C055304ED976}" dt="2022-10-14T13:37:43.537" v="188" actId="478"/>
          <ac:spMkLst>
            <pc:docMk/>
            <pc:sldMk cId="3576689251" sldId="259"/>
            <ac:spMk id="5" creationId="{7013FF8B-3DE1-2858-211C-A735D56E4CD8}"/>
          </ac:spMkLst>
        </pc:spChg>
        <pc:picChg chg="add del mod">
          <ac:chgData name="Abi Aldridge" userId="77aafed4-63e6-4afd-b539-4bbf4fcc2bfe" providerId="ADAL" clId="{CD39286A-511E-4DFA-A822-C055304ED976}" dt="2022-10-14T13:38:11.235" v="190" actId="478"/>
          <ac:picMkLst>
            <pc:docMk/>
            <pc:sldMk cId="3576689251" sldId="259"/>
            <ac:picMk id="6" creationId="{F2B46DED-614E-879D-7622-DF0C0124CBE3}"/>
          </ac:picMkLst>
        </pc:picChg>
        <pc:picChg chg="add mod">
          <ac:chgData name="Abi Aldridge" userId="77aafed4-63e6-4afd-b539-4bbf4fcc2bfe" providerId="ADAL" clId="{CD39286A-511E-4DFA-A822-C055304ED976}" dt="2022-10-14T13:38:47.663" v="192"/>
          <ac:picMkLst>
            <pc:docMk/>
            <pc:sldMk cId="3576689251" sldId="259"/>
            <ac:picMk id="8" creationId="{E2D66DDA-C03D-7FD3-761C-552D2964F58F}"/>
          </ac:picMkLst>
        </pc:picChg>
      </pc:sldChg>
      <pc:sldChg chg="addSp delSp modSp mod setBg">
        <pc:chgData name="Abi Aldridge" userId="77aafed4-63e6-4afd-b539-4bbf4fcc2bfe" providerId="ADAL" clId="{CD39286A-511E-4DFA-A822-C055304ED976}" dt="2022-10-14T12:38:56.940" v="174"/>
        <pc:sldMkLst>
          <pc:docMk/>
          <pc:sldMk cId="2064594201" sldId="260"/>
        </pc:sldMkLst>
        <pc:spChg chg="del">
          <ac:chgData name="Abi Aldridge" userId="77aafed4-63e6-4afd-b539-4bbf4fcc2bfe" providerId="ADAL" clId="{CD39286A-511E-4DFA-A822-C055304ED976}" dt="2022-10-06T08:14:38.474" v="37" actId="478"/>
          <ac:spMkLst>
            <pc:docMk/>
            <pc:sldMk cId="2064594201" sldId="260"/>
            <ac:spMk id="2" creationId="{1BA86999-9BBB-4885-839F-B3BF8029049C}"/>
          </ac:spMkLst>
        </pc:spChg>
        <pc:spChg chg="del">
          <ac:chgData name="Abi Aldridge" userId="77aafed4-63e6-4afd-b539-4bbf4fcc2bfe" providerId="ADAL" clId="{CD39286A-511E-4DFA-A822-C055304ED976}" dt="2022-10-06T08:14:35.762" v="35" actId="478"/>
          <ac:spMkLst>
            <pc:docMk/>
            <pc:sldMk cId="2064594201" sldId="260"/>
            <ac:spMk id="4" creationId="{8A261130-CAB8-4B0D-B7E8-43FCA1F6559F}"/>
          </ac:spMkLst>
        </pc:spChg>
        <pc:spChg chg="del">
          <ac:chgData name="Abi Aldridge" userId="77aafed4-63e6-4afd-b539-4bbf4fcc2bfe" providerId="ADAL" clId="{CD39286A-511E-4DFA-A822-C055304ED976}" dt="2022-10-06T08:14:40.322" v="39" actId="478"/>
          <ac:spMkLst>
            <pc:docMk/>
            <pc:sldMk cId="2064594201" sldId="260"/>
            <ac:spMk id="5" creationId="{D44A5CD5-109D-4DAB-9BA2-B2412E9C3B60}"/>
          </ac:spMkLst>
        </pc:spChg>
        <pc:spChg chg="del">
          <ac:chgData name="Abi Aldridge" userId="77aafed4-63e6-4afd-b539-4bbf4fcc2bfe" providerId="ADAL" clId="{CD39286A-511E-4DFA-A822-C055304ED976}" dt="2022-10-06T08:14:45.302" v="44" actId="478"/>
          <ac:spMkLst>
            <pc:docMk/>
            <pc:sldMk cId="2064594201" sldId="260"/>
            <ac:spMk id="6" creationId="{B144F4F8-EDCE-45C1-8C12-80C718DCEE2D}"/>
          </ac:spMkLst>
        </pc:spChg>
        <pc:spChg chg="del">
          <ac:chgData name="Abi Aldridge" userId="77aafed4-63e6-4afd-b539-4bbf4fcc2bfe" providerId="ADAL" clId="{CD39286A-511E-4DFA-A822-C055304ED976}" dt="2022-10-06T08:14:43.833" v="42" actId="478"/>
          <ac:spMkLst>
            <pc:docMk/>
            <pc:sldMk cId="2064594201" sldId="260"/>
            <ac:spMk id="7" creationId="{19480D95-AECE-456B-A013-ADCF34B4E503}"/>
          </ac:spMkLst>
        </pc:spChg>
        <pc:spChg chg="del">
          <ac:chgData name="Abi Aldridge" userId="77aafed4-63e6-4afd-b539-4bbf4fcc2bfe" providerId="ADAL" clId="{CD39286A-511E-4DFA-A822-C055304ED976}" dt="2022-10-06T08:14:44.705" v="43" actId="478"/>
          <ac:spMkLst>
            <pc:docMk/>
            <pc:sldMk cId="2064594201" sldId="260"/>
            <ac:spMk id="8" creationId="{0928342F-5FE3-4D04-B1BF-66E74DC1C93D}"/>
          </ac:spMkLst>
        </pc:spChg>
        <pc:spChg chg="del">
          <ac:chgData name="Abi Aldridge" userId="77aafed4-63e6-4afd-b539-4bbf4fcc2bfe" providerId="ADAL" clId="{CD39286A-511E-4DFA-A822-C055304ED976}" dt="2022-10-06T08:14:36.589" v="36" actId="478"/>
          <ac:spMkLst>
            <pc:docMk/>
            <pc:sldMk cId="2064594201" sldId="260"/>
            <ac:spMk id="9" creationId="{CB54E45E-D507-4BC5-BFA6-794CCEDF70A5}"/>
          </ac:spMkLst>
        </pc:spChg>
        <pc:spChg chg="del mod">
          <ac:chgData name="Abi Aldridge" userId="77aafed4-63e6-4afd-b539-4bbf4fcc2bfe" providerId="ADAL" clId="{CD39286A-511E-4DFA-A822-C055304ED976}" dt="2022-10-06T08:14:42.616" v="41" actId="478"/>
          <ac:spMkLst>
            <pc:docMk/>
            <pc:sldMk cId="2064594201" sldId="260"/>
            <ac:spMk id="10" creationId="{23D5AB90-F18B-43BD-88BE-BC59F7F6931C}"/>
          </ac:spMkLst>
        </pc:spChg>
        <pc:spChg chg="add del mod">
          <ac:chgData name="Abi Aldridge" userId="77aafed4-63e6-4afd-b539-4bbf4fcc2bfe" providerId="ADAL" clId="{CD39286A-511E-4DFA-A822-C055304ED976}" dt="2022-10-06T08:14:46.884" v="45" actId="478"/>
          <ac:spMkLst>
            <pc:docMk/>
            <pc:sldMk cId="2064594201" sldId="260"/>
            <ac:spMk id="12" creationId="{0FA835B0-0239-C490-0CA8-B688D5185A14}"/>
          </ac:spMkLst>
        </pc:spChg>
        <pc:picChg chg="del">
          <ac:chgData name="Abi Aldridge" userId="77aafed4-63e6-4afd-b539-4bbf4fcc2bfe" providerId="ADAL" clId="{CD39286A-511E-4DFA-A822-C055304ED976}" dt="2022-10-06T08:14:39.460" v="38" actId="478"/>
          <ac:picMkLst>
            <pc:docMk/>
            <pc:sldMk cId="2064594201" sldId="260"/>
            <ac:picMk id="3" creationId="{A9EE8656-A594-4640-A926-0723C4C7F6C1}"/>
          </ac:picMkLst>
        </pc:picChg>
      </pc:sldChg>
      <pc:sldChg chg="addSp delSp modSp mod setBg">
        <pc:chgData name="Abi Aldridge" userId="77aafed4-63e6-4afd-b539-4bbf4fcc2bfe" providerId="ADAL" clId="{CD39286A-511E-4DFA-A822-C055304ED976}" dt="2022-10-06T12:46:57.787" v="164" actId="1076"/>
        <pc:sldMkLst>
          <pc:docMk/>
          <pc:sldMk cId="1611360127" sldId="261"/>
        </pc:sldMkLst>
        <pc:spChg chg="del mod">
          <ac:chgData name="Abi Aldridge" userId="77aafed4-63e6-4afd-b539-4bbf4fcc2bfe" providerId="ADAL" clId="{CD39286A-511E-4DFA-A822-C055304ED976}" dt="2022-10-06T12:46:26.960" v="151" actId="478"/>
          <ac:spMkLst>
            <pc:docMk/>
            <pc:sldMk cId="1611360127" sldId="261"/>
            <ac:spMk id="2" creationId="{6BAC5856-EDEE-4AD7-9EDD-8A4E904BC080}"/>
          </ac:spMkLst>
        </pc:spChg>
        <pc:spChg chg="mod">
          <ac:chgData name="Abi Aldridge" userId="77aafed4-63e6-4afd-b539-4bbf4fcc2bfe" providerId="ADAL" clId="{CD39286A-511E-4DFA-A822-C055304ED976}" dt="2022-10-06T12:46:57.787" v="164" actId="1076"/>
          <ac:spMkLst>
            <pc:docMk/>
            <pc:sldMk cId="1611360127" sldId="261"/>
            <ac:spMk id="3" creationId="{7B77783A-5A24-4C8C-8CFF-9E3D851CEF9F}"/>
          </ac:spMkLst>
        </pc:spChg>
        <pc:spChg chg="del mod">
          <ac:chgData name="Abi Aldridge" userId="77aafed4-63e6-4afd-b539-4bbf4fcc2bfe" providerId="ADAL" clId="{CD39286A-511E-4DFA-A822-C055304ED976}" dt="2022-10-06T12:46:25.402" v="150" actId="478"/>
          <ac:spMkLst>
            <pc:docMk/>
            <pc:sldMk cId="1611360127" sldId="261"/>
            <ac:spMk id="5" creationId="{6C8606D2-2F48-47C3-8F98-662850505236}"/>
          </ac:spMkLst>
        </pc:spChg>
        <pc:spChg chg="add del mod">
          <ac:chgData name="Abi Aldridge" userId="77aafed4-63e6-4afd-b539-4bbf4fcc2bfe" providerId="ADAL" clId="{CD39286A-511E-4DFA-A822-C055304ED976}" dt="2022-10-06T12:46:35.813" v="156" actId="478"/>
          <ac:spMkLst>
            <pc:docMk/>
            <pc:sldMk cId="1611360127" sldId="261"/>
            <ac:spMk id="6" creationId="{34BD118B-707C-7CDE-785F-E5C30EC55A81}"/>
          </ac:spMkLst>
        </pc:spChg>
      </pc:sldChg>
      <pc:sldChg chg="delSp modSp mod setBg">
        <pc:chgData name="Abi Aldridge" userId="77aafed4-63e6-4afd-b539-4bbf4fcc2bfe" providerId="ADAL" clId="{CD39286A-511E-4DFA-A822-C055304ED976}" dt="2022-10-14T12:56:38.724" v="183"/>
        <pc:sldMkLst>
          <pc:docMk/>
          <pc:sldMk cId="3187495946" sldId="263"/>
        </pc:sldMkLst>
        <pc:spChg chg="del mod">
          <ac:chgData name="Abi Aldridge" userId="77aafed4-63e6-4afd-b539-4bbf4fcc2bfe" providerId="ADAL" clId="{CD39286A-511E-4DFA-A822-C055304ED976}" dt="2022-10-14T12:56:31.829" v="180" actId="478"/>
          <ac:spMkLst>
            <pc:docMk/>
            <pc:sldMk cId="3187495946" sldId="263"/>
            <ac:spMk id="2" creationId="{EE6F0396-E3D0-5B04-0014-60A1461EF2DB}"/>
          </ac:spMkLst>
        </pc:spChg>
      </pc:sldChg>
      <pc:sldChg chg="addSp delSp modSp mod setBg">
        <pc:chgData name="Abi Aldridge" userId="77aafed4-63e6-4afd-b539-4bbf4fcc2bfe" providerId="ADAL" clId="{CD39286A-511E-4DFA-A822-C055304ED976}" dt="2022-10-06T12:35:53.598" v="60"/>
        <pc:sldMkLst>
          <pc:docMk/>
          <pc:sldMk cId="3365995166" sldId="264"/>
        </pc:sldMkLst>
        <pc:spChg chg="del">
          <ac:chgData name="Abi Aldridge" userId="77aafed4-63e6-4afd-b539-4bbf4fcc2bfe" providerId="ADAL" clId="{CD39286A-511E-4DFA-A822-C055304ED976}" dt="2022-10-06T12:35:46.456" v="56" actId="478"/>
          <ac:spMkLst>
            <pc:docMk/>
            <pc:sldMk cId="3365995166" sldId="264"/>
            <ac:spMk id="2" creationId="{060E3AB4-5955-6D9C-8BC1-F3A4139C1D99}"/>
          </ac:spMkLst>
        </pc:spChg>
        <pc:spChg chg="del">
          <ac:chgData name="Abi Aldridge" userId="77aafed4-63e6-4afd-b539-4bbf4fcc2bfe" providerId="ADAL" clId="{CD39286A-511E-4DFA-A822-C055304ED976}" dt="2022-10-06T12:35:43.120" v="54" actId="478"/>
          <ac:spMkLst>
            <pc:docMk/>
            <pc:sldMk cId="3365995166" sldId="264"/>
            <ac:spMk id="3" creationId="{CF3BCEBB-79A0-A22F-9AD0-705BC6A06DD7}"/>
          </ac:spMkLst>
        </pc:spChg>
        <pc:spChg chg="del">
          <ac:chgData name="Abi Aldridge" userId="77aafed4-63e6-4afd-b539-4bbf4fcc2bfe" providerId="ADAL" clId="{CD39286A-511E-4DFA-A822-C055304ED976}" dt="2022-10-06T12:35:45" v="55" actId="478"/>
          <ac:spMkLst>
            <pc:docMk/>
            <pc:sldMk cId="3365995166" sldId="264"/>
            <ac:spMk id="5" creationId="{57060CB2-0712-6416-8AE1-697622177E30}"/>
          </ac:spMkLst>
        </pc:spChg>
        <pc:spChg chg="add del mod">
          <ac:chgData name="Abi Aldridge" userId="77aafed4-63e6-4afd-b539-4bbf4fcc2bfe" providerId="ADAL" clId="{CD39286A-511E-4DFA-A822-C055304ED976}" dt="2022-10-06T12:35:47.254" v="57" actId="478"/>
          <ac:spMkLst>
            <pc:docMk/>
            <pc:sldMk cId="3365995166" sldId="264"/>
            <ac:spMk id="7" creationId="{340DCEC9-8BB0-4EFB-C0EF-03192B5DE032}"/>
          </ac:spMkLst>
        </pc:spChg>
        <pc:picChg chg="del">
          <ac:chgData name="Abi Aldridge" userId="77aafed4-63e6-4afd-b539-4bbf4fcc2bfe" providerId="ADAL" clId="{CD39286A-511E-4DFA-A822-C055304ED976}" dt="2022-10-06T12:35:41.696" v="53" actId="478"/>
          <ac:picMkLst>
            <pc:docMk/>
            <pc:sldMk cId="3365995166" sldId="264"/>
            <ac:picMk id="4" creationId="{9949D36F-89CD-7A9A-5D63-714B95762981}"/>
          </ac:picMkLst>
        </pc:picChg>
      </pc:sldChg>
      <pc:sldChg chg="addSp modSp mod setBg modAnim">
        <pc:chgData name="Abi Aldridge" userId="77aafed4-63e6-4afd-b539-4bbf4fcc2bfe" providerId="ADAL" clId="{CD39286A-511E-4DFA-A822-C055304ED976}" dt="2022-10-14T13:51:05.066" v="216" actId="207"/>
        <pc:sldMkLst>
          <pc:docMk/>
          <pc:sldMk cId="2508959085" sldId="265"/>
        </pc:sldMkLst>
        <pc:spChg chg="mod">
          <ac:chgData name="Abi Aldridge" userId="77aafed4-63e6-4afd-b539-4bbf4fcc2bfe" providerId="ADAL" clId="{CD39286A-511E-4DFA-A822-C055304ED976}" dt="2022-10-14T13:50:57.366" v="213" actId="207"/>
          <ac:spMkLst>
            <pc:docMk/>
            <pc:sldMk cId="2508959085" sldId="265"/>
            <ac:spMk id="2" creationId="{97574A05-96B1-7D87-BAD3-803D511F0C28}"/>
          </ac:spMkLst>
        </pc:spChg>
        <pc:spChg chg="add mod">
          <ac:chgData name="Abi Aldridge" userId="77aafed4-63e6-4afd-b539-4bbf4fcc2bfe" providerId="ADAL" clId="{CD39286A-511E-4DFA-A822-C055304ED976}" dt="2022-10-14T13:51:05.066" v="216" actId="207"/>
          <ac:spMkLst>
            <pc:docMk/>
            <pc:sldMk cId="2508959085" sldId="265"/>
            <ac:spMk id="8" creationId="{5AD26785-B688-386E-7F14-1CB8C715EFAC}"/>
          </ac:spMkLst>
        </pc:spChg>
        <pc:picChg chg="add mod modCrop">
          <ac:chgData name="Abi Aldridge" userId="77aafed4-63e6-4afd-b539-4bbf4fcc2bfe" providerId="ADAL" clId="{CD39286A-511E-4DFA-A822-C055304ED976}" dt="2022-10-14T13:50:44.237" v="210" actId="1076"/>
          <ac:picMkLst>
            <pc:docMk/>
            <pc:sldMk cId="2508959085" sldId="265"/>
            <ac:picMk id="6" creationId="{166159E8-7CB1-7542-536F-A52CA3E632CF}"/>
          </ac:picMkLst>
        </pc:picChg>
      </pc:sldChg>
      <pc:sldChg chg="addSp delSp modSp mod setBg">
        <pc:chgData name="Abi Aldridge" userId="77aafed4-63e6-4afd-b539-4bbf4fcc2bfe" providerId="ADAL" clId="{CD39286A-511E-4DFA-A822-C055304ED976}" dt="2022-10-06T12:47:32.927" v="166"/>
        <pc:sldMkLst>
          <pc:docMk/>
          <pc:sldMk cId="3925182878" sldId="266"/>
        </pc:sldMkLst>
        <pc:spChg chg="del">
          <ac:chgData name="Abi Aldridge" userId="77aafed4-63e6-4afd-b539-4bbf4fcc2bfe" providerId="ADAL" clId="{CD39286A-511E-4DFA-A822-C055304ED976}" dt="2022-10-06T12:40:46.483" v="111" actId="478"/>
          <ac:spMkLst>
            <pc:docMk/>
            <pc:sldMk cId="3925182878" sldId="266"/>
            <ac:spMk id="2" creationId="{BF2E1D9F-7D56-6687-97DA-24005060B03D}"/>
          </ac:spMkLst>
        </pc:spChg>
        <pc:spChg chg="del">
          <ac:chgData name="Abi Aldridge" userId="77aafed4-63e6-4afd-b539-4bbf4fcc2bfe" providerId="ADAL" clId="{CD39286A-511E-4DFA-A822-C055304ED976}" dt="2022-10-06T12:40:47.670" v="112" actId="478"/>
          <ac:spMkLst>
            <pc:docMk/>
            <pc:sldMk cId="3925182878" sldId="266"/>
            <ac:spMk id="6" creationId="{A675F4D5-184A-3464-7A32-07830D5887BC}"/>
          </ac:spMkLst>
        </pc:spChg>
        <pc:spChg chg="add del mod">
          <ac:chgData name="Abi Aldridge" userId="77aafed4-63e6-4afd-b539-4bbf4fcc2bfe" providerId="ADAL" clId="{CD39286A-511E-4DFA-A822-C055304ED976}" dt="2022-10-06T12:40:48.792" v="113" actId="478"/>
          <ac:spMkLst>
            <pc:docMk/>
            <pc:sldMk cId="3925182878" sldId="266"/>
            <ac:spMk id="8" creationId="{6FED78EB-891F-F8B7-E7A6-8AE585C599F3}"/>
          </ac:spMkLst>
        </pc:spChg>
        <pc:picChg chg="del mod">
          <ac:chgData name="Abi Aldridge" userId="77aafed4-63e6-4afd-b539-4bbf4fcc2bfe" providerId="ADAL" clId="{CD39286A-511E-4DFA-A822-C055304ED976}" dt="2022-10-06T12:40:44.678" v="110" actId="478"/>
          <ac:picMkLst>
            <pc:docMk/>
            <pc:sldMk cId="3925182878" sldId="266"/>
            <ac:picMk id="3" creationId="{B6083A2F-2323-02DB-7866-781A7AFA716D}"/>
          </ac:picMkLst>
        </pc:picChg>
        <pc:picChg chg="del">
          <ac:chgData name="Abi Aldridge" userId="77aafed4-63e6-4afd-b539-4bbf4fcc2bfe" providerId="ADAL" clId="{CD39286A-511E-4DFA-A822-C055304ED976}" dt="2022-10-06T12:40:49.893" v="114" actId="478"/>
          <ac:picMkLst>
            <pc:docMk/>
            <pc:sldMk cId="3925182878" sldId="266"/>
            <ac:picMk id="5" creationId="{2B13EA7F-B288-179D-A87C-1B61330AAA15}"/>
          </ac:picMkLst>
        </pc:picChg>
      </pc:sldChg>
      <pc:sldChg chg="delSp new del mod">
        <pc:chgData name="Abi Aldridge" userId="77aafed4-63e6-4afd-b539-4bbf4fcc2bfe" providerId="ADAL" clId="{CD39286A-511E-4DFA-A822-C055304ED976}" dt="2022-10-14T13:38:38.278" v="191" actId="47"/>
        <pc:sldMkLst>
          <pc:docMk/>
          <pc:sldMk cId="1512105987" sldId="267"/>
        </pc:sldMkLst>
        <pc:spChg chg="del">
          <ac:chgData name="Abi Aldridge" userId="77aafed4-63e6-4afd-b539-4bbf4fcc2bfe" providerId="ADAL" clId="{CD39286A-511E-4DFA-A822-C055304ED976}" dt="2022-10-14T12:57:27.107" v="185" actId="478"/>
          <ac:spMkLst>
            <pc:docMk/>
            <pc:sldMk cId="1512105987" sldId="267"/>
            <ac:spMk id="2" creationId="{3B5A5C69-5D95-0776-1279-B8A71DBBA28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AD615-E7BF-4254-A586-07475CA171CD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3A771-25F4-496C-808E-57B07ADF05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775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a minute to pause and reflect what connection means to you…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3A771-25F4-496C-808E-57B07ADF057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97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3A771-25F4-496C-808E-57B07ADF05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0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Song or poem to end with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3A771-25F4-496C-808E-57B07ADF05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95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8BDA4-2018-4AD4-B853-71674E7ED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5F8F81-96E0-457F-8E24-663780FB2C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5F33D-38B1-4ECF-A578-16A5A338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D388F-19AB-404A-98C1-D427AE02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9F9E0-2704-4AE1-BBF9-656CEA98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586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577E-3459-43BD-BF56-9F584A652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206163-A035-4F9C-A816-F907FB7B7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EABC6-38C0-4B19-8480-DCE86FC23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D948E-2375-4099-B66C-D3F6C9F3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3B5C5-BC4D-4303-A2D7-29A9E0C5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F5F83-2B19-4C78-B35B-7FEC38E4F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DBC05-7927-4EBD-A91C-7295C7A70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EF330-C09B-43D3-ACCC-FF5AC73D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33467-5081-4B50-A4E3-DFD400547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3E5EC-C8C3-49A2-ABBF-A2EBA5B9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22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E87-A983-46E3-9DD3-7D1AB762D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6CF75-07D5-45E0-80EC-20442D22A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E0C79-3143-441C-9E36-F602926EA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4BA77-BA51-4D37-8C78-63CC6D6B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DF27-E134-4095-BD96-EB9B152B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89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AFCB-1AD3-41BA-A221-E0DD0AC1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B7BA0-2F09-4A0C-953D-B31E43ED5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1C16F-FC0C-4860-AE25-237D68A0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2C7F-A3E7-454C-BC2D-31B76767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C3F5-DDB9-4963-9594-4E2B93B8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10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ECB2-677C-42CA-8E97-1AF5EEB1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FCB89-3228-4E13-80F6-94D878C56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9A8C2-FBAB-461B-99A1-EE7D96F6A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75DA75-6ABE-415A-AF0A-15DED1D8C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0F531-3982-4901-81F7-9F8A7E92E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3B27-3FFF-4B53-8E8F-B5B71372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01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E3BE-A4DB-4AA4-B23E-6DAA623E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4E5A2-B800-4A23-8A70-088296A15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30C08-339D-420F-888C-1F384A53B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69D8F-F5DF-426B-B3E2-53F7B10BBE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E775A7-7180-496E-A107-BAC2DA4368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CC7C3-FE75-48CD-B814-E573FA681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DD0CB-2B7A-437A-8BDE-42199991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1232E-BC9F-4E15-9BCF-FEEDE589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46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F8AB-1DB3-4579-B523-36C9240E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A9823-C788-4F02-9E0C-83166EF3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93A3C-6B26-45AA-9EFD-3B85D911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53168-B8D6-482D-8038-888461657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9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7B421-FD69-4D4C-8568-FB1DE4D1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A9A5AC-DCCE-49FB-AF85-DD2F27CB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31389-6940-4D8A-BC25-6962F5A3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05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9F96-EAA6-4305-AFD1-FDABDA32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F62-56F1-4CD3-A8AD-1DE61EE8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D50F3-C156-4AAB-90F3-A6589572F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F1197F-AA3D-482F-8CFE-C66D2194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1AA62-14C3-45AC-BB56-B2111832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76C941-3D95-4184-8A96-2FD47C14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73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891B-1324-4CA5-8A04-C8C5EF681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4664F9-C20A-47B1-952D-D20B889A0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AD8B7-2122-4DD3-B46B-AB01916A1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1990D-B09C-4F0F-B80B-DB693D85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139751-1B5E-45CB-9D59-937628CA7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59D1F-3733-46CF-BD7B-F1B8F4D1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44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952AD-847C-4636-95BF-89A8DD33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16111-05DA-4680-8743-8BD5C835C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721E8-BEFA-4B79-ADC7-8133F4274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82952-15EE-43C1-B0AA-368C4177F2AE}" type="datetimeFigureOut">
              <a:rPr lang="en-GB" smtClean="0"/>
              <a:t>14/10/2022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ACF14-97CB-4E4A-B051-9249175B9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B67D3-341B-4C52-8D1C-A133CB105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3EEB8-362A-436B-A512-2C341B0864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16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qSLJ3JDIDgY?feature=oembed" TargetMode="External"/><Relationship Id="rId5" Type="http://schemas.openxmlformats.org/officeDocument/2006/relationships/hyperlink" Target="https://www.youtube.com/watch?v=qSLJ3JDIDgY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1WtAGDTp_4&amp;t=14s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48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0BCBD-54CD-47A3-9580-36EEFC91B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034" y="1259302"/>
            <a:ext cx="5147931" cy="461584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4400" dirty="0">
                <a:effectLst/>
                <a:latin typeface="+mj-lt"/>
                <a:ea typeface="Calibri" panose="020F0502020204030204" pitchFamily="34" charset="0"/>
              </a:rPr>
              <a:t>“I define connection as the energy that exists between people when they feel seen, heard, and valued; when they can give and receive without judgment; and when they derive sustenance and strength from the relationship.”</a:t>
            </a:r>
          </a:p>
          <a:p>
            <a:pPr marL="0" indent="0" algn="ctr">
              <a:buNone/>
            </a:pPr>
            <a:r>
              <a:rPr lang="en-GB" sz="3300" b="1" dirty="0" err="1">
                <a:latin typeface="+mj-lt"/>
                <a:ea typeface="Calibri" panose="020F0502020204030204" pitchFamily="34" charset="0"/>
              </a:rPr>
              <a:t>Brene</a:t>
            </a:r>
            <a:r>
              <a:rPr lang="en-GB" sz="3300" b="1" dirty="0">
                <a:latin typeface="+mj-lt"/>
                <a:ea typeface="Calibri" panose="020F0502020204030204" pitchFamily="34" charset="0"/>
              </a:rPr>
              <a:t> Brown</a:t>
            </a:r>
            <a:endParaRPr lang="en-GB" sz="3300" b="1" dirty="0">
              <a:effectLst/>
              <a:latin typeface="+mj-lt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87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94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D66DDA-C03D-7FD3-761C-552D2964F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89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4A05-96B1-7D87-BAD3-803D511F0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247" y="26222"/>
            <a:ext cx="9229283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cs typeface="Calibri Light"/>
              </a:rPr>
              <a:t>What is important for making connections?</a:t>
            </a:r>
            <a:endParaRPr lang="en-US" sz="4000" b="1" dirty="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64ED78-CE4A-0E71-0B6B-2531C63DCCA2}"/>
              </a:ext>
            </a:extLst>
          </p:cNvPr>
          <p:cNvSpPr txBox="1"/>
          <p:nvPr/>
        </p:nvSpPr>
        <p:spPr>
          <a:xfrm>
            <a:off x="4724400" y="32004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dirty="0">
              <a:ea typeface="Calibri"/>
              <a:cs typeface="Calibri"/>
            </a:endParaRPr>
          </a:p>
          <a:p>
            <a:endParaRPr lang="en-US" sz="1200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4E0FC-E5C3-7972-0E33-BF4E10863F1C}"/>
              </a:ext>
            </a:extLst>
          </p:cNvPr>
          <p:cNvSpPr txBox="1"/>
          <p:nvPr/>
        </p:nvSpPr>
        <p:spPr>
          <a:xfrm>
            <a:off x="1415441" y="215656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E2CE5B-7B3F-7B66-18D2-2DD321B1A8A8}"/>
              </a:ext>
            </a:extLst>
          </p:cNvPr>
          <p:cNvSpPr txBox="1"/>
          <p:nvPr/>
        </p:nvSpPr>
        <p:spPr>
          <a:xfrm>
            <a:off x="1506646" y="334027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6" name="Online Media 5" title="The World's Biggest Eye Contact Experiment 2016 (Official Version)">
            <a:hlinkClick r:id="" action="ppaction://media"/>
            <a:extLst>
              <a:ext uri="{FF2B5EF4-FFF2-40B4-BE49-F238E27FC236}">
                <a16:creationId xmlns:a16="http://schemas.microsoft.com/office/drawing/2014/main" id="{166159E8-7CB1-7542-536F-A52CA3E632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4"/>
          <a:srcRect l="9348" r="21427"/>
          <a:stretch/>
        </p:blipFill>
        <p:spPr>
          <a:xfrm>
            <a:off x="960582" y="1730717"/>
            <a:ext cx="4849091" cy="395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26785-B688-386E-7F14-1CB8C715EFAC}"/>
              </a:ext>
            </a:extLst>
          </p:cNvPr>
          <p:cNvSpPr txBox="1"/>
          <p:nvPr/>
        </p:nvSpPr>
        <p:spPr>
          <a:xfrm>
            <a:off x="7942154" y="3063275"/>
            <a:ext cx="3795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Watch this video: </a:t>
            </a:r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https://www.youtube.com/watch?v=qSLJ3JDIDgY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895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7783A-5A24-4C8C-8CFF-9E3D851CEF9F}"/>
              </a:ext>
            </a:extLst>
          </p:cNvPr>
          <p:cNvSpPr txBox="1"/>
          <p:nvPr/>
        </p:nvSpPr>
        <p:spPr>
          <a:xfrm>
            <a:off x="36940" y="5794635"/>
            <a:ext cx="605906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dirty="0">
              <a:solidFill>
                <a:srgbClr val="FFE52E"/>
              </a:solidFill>
              <a:ea typeface="Calibri"/>
              <a:cs typeface="Calibri"/>
            </a:endParaRPr>
          </a:p>
          <a:p>
            <a:r>
              <a:rPr lang="en-US" dirty="0">
                <a:solidFill>
                  <a:srgbClr val="FFE52E"/>
                </a:solidFill>
                <a:ea typeface="Calibri"/>
                <a:cs typeface="Calibri"/>
              </a:rPr>
              <a:t>Watch this video: </a:t>
            </a:r>
            <a:r>
              <a:rPr lang="en-US" dirty="0">
                <a:solidFill>
                  <a:srgbClr val="FFE52E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https://www.youtube.com/watch?v=Q1WtAGDTp_4&amp;t=14s</a:t>
            </a:r>
            <a:r>
              <a:rPr lang="en-US" dirty="0">
                <a:solidFill>
                  <a:srgbClr val="FFE52E"/>
                </a:solidFill>
                <a:ea typeface="+mn-lt"/>
                <a:cs typeface="+mn-lt"/>
              </a:rPr>
              <a:t> </a:t>
            </a:r>
            <a:endParaRPr lang="en-US" dirty="0">
              <a:solidFill>
                <a:srgbClr val="FFE52E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1136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95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D08221-234B-BCF8-E829-6EB59A363223}"/>
              </a:ext>
            </a:extLst>
          </p:cNvPr>
          <p:cNvSpPr txBox="1"/>
          <p:nvPr/>
        </p:nvSpPr>
        <p:spPr>
          <a:xfrm>
            <a:off x="8833458" y="3053219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82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95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E065A9F46F846B77359383866DA7B" ma:contentTypeVersion="" ma:contentTypeDescription="Create a new document." ma:contentTypeScope="" ma:versionID="07462223f579890072fae7517364f6c4">
  <xsd:schema xmlns:xsd="http://www.w3.org/2001/XMLSchema" xmlns:xs="http://www.w3.org/2001/XMLSchema" xmlns:p="http://schemas.microsoft.com/office/2006/metadata/properties" xmlns:ns1="http://schemas.microsoft.com/sharepoint/v3" xmlns:ns2="a7637a19-367a-4688-a577-98d1b2f5287e" xmlns:ns3="c08b032f-9e00-415d-9c15-e247b3ec09db" xmlns:ns4="80702035-83e4-4f4e-898a-6cc0c7e3ab77" targetNamespace="http://schemas.microsoft.com/office/2006/metadata/properties" ma:root="true" ma:fieldsID="7f62bd8596ca8a3b9afa55de570e55ce" ns1:_="" ns2:_="" ns3:_="" ns4:_="">
    <xsd:import namespace="http://schemas.microsoft.com/sharepoint/v3"/>
    <xsd:import namespace="a7637a19-367a-4688-a577-98d1b2f5287e"/>
    <xsd:import namespace="c08b032f-9e00-415d-9c15-e247b3ec09db"/>
    <xsd:import namespace="80702035-83e4-4f4e-898a-6cc0c7e3ab77"/>
    <xsd:element name="properties">
      <xsd:complexType>
        <xsd:sequence>
          <xsd:element name="documentManagement">
            <xsd:complexType>
              <xsd:all>
                <xsd:element ref="ns1:AverageRating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8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1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1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12" nillable="true" ma:displayName="Number of Likes" ma:internalName="LikesCount">
      <xsd:simpleType>
        <xsd:restriction base="dms:Unknown"/>
      </xsd:simpleType>
    </xsd:element>
    <xsd:element name="LikedBy" ma:index="1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637a19-367a-4688-a577-98d1b2f5287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5" nillable="true" ma:displayName="Sharing Hint Hash" ma:internalName="SharingHintHash" ma:readOnly="true">
      <xsd:simpleType>
        <xsd:restriction base="dms:Text"/>
      </xsd:simple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7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8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8b032f-9e00-415d-9c15-e247b3ec0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2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2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1" nillable="true" ma:taxonomy="true" ma:internalName="lcf76f155ced4ddcb4097134ff3c332f" ma:taxonomyFieldName="MediaServiceImageTags" ma:displayName="Image Tags" ma:readOnly="false" ma:fieldId="{5cf76f15-5ced-4ddc-b409-7134ff3c332f}" ma:taxonomyMulti="true" ma:sspId="b5400aad-a3f4-4bea-97d8-85ce61c1b3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02035-83e4-4f4e-898a-6cc0c7e3ab77" elementFormDefault="qualified">
    <xsd:import namespace="http://schemas.microsoft.com/office/2006/documentManagement/types"/>
    <xsd:import namespace="http://schemas.microsoft.com/office/infopath/2007/PartnerControls"/>
    <xsd:element name="TaxCatchAll" ma:index="32" nillable="true" ma:displayName="Taxonomy Catch All Column" ma:hidden="true" ma:list="{73041a45-58e0-4365-b532-a6b5112c4836}" ma:internalName="TaxCatchAll" ma:showField="CatchAllData" ma:web="80702035-83e4-4f4e-898a-6cc0c7e3ab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lcf76f155ced4ddcb4097134ff3c332f xmlns="c08b032f-9e00-415d-9c15-e247b3ec09db">
      <Terms xmlns="http://schemas.microsoft.com/office/infopath/2007/PartnerControls"/>
    </lcf76f155ced4ddcb4097134ff3c332f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TaxCatchAll xmlns="80702035-83e4-4f4e-898a-6cc0c7e3ab77" xsi:nil="true"/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2ED36C8A-CCF0-43C4-A6A8-B34DD16CA9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637a19-367a-4688-a577-98d1b2f5287e"/>
    <ds:schemaRef ds:uri="c08b032f-9e00-415d-9c15-e247b3ec09db"/>
    <ds:schemaRef ds:uri="80702035-83e4-4f4e-898a-6cc0c7e3ab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D748D2-DA14-4098-AEB0-C99A7A74E1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1E97B6D-868A-4087-8EF4-89067FF126D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08b032f-9e00-415d-9c15-e247b3ec09db"/>
    <ds:schemaRef ds:uri="80702035-83e4-4f4e-898a-6cc0c7e3ab7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</Words>
  <Application>Microsoft Office PowerPoint</Application>
  <PresentationFormat>Widescreen</PresentationFormat>
  <Paragraphs>11</Paragraphs>
  <Slides>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important for making connections?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Connect</dc:title>
  <dc:creator>Sarah Sivers</dc:creator>
  <cp:lastModifiedBy>Abi Aldridge</cp:lastModifiedBy>
  <cp:revision>124</cp:revision>
  <dcterms:created xsi:type="dcterms:W3CDTF">2022-07-26T11:01:42Z</dcterms:created>
  <dcterms:modified xsi:type="dcterms:W3CDTF">2022-10-14T13:51:10Z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0x0101006A3E065A9F46F846B77359383866DA7B</vt:lpwstr>
  </property>
  <property fmtid="{D5CDD505-2E9C-101B-9397-08002B2CF9AE}" pid="3" name="MediaServiceImageTags">
    <vt:lpwstr/>
  </property>
</Properties>
</file>