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60" r:id="rId7"/>
    <p:sldId id="259" r:id="rId8"/>
    <p:sldId id="265" r:id="rId9"/>
    <p:sldId id="261" r:id="rId10"/>
    <p:sldId id="264" r:id="rId11"/>
    <p:sldId id="266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2E"/>
    <a:srgbClr val="EA5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042BE-E7AC-421E-A5A2-1C115DBFD1A6}" v="22" dt="2022-11-04T15:01:13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 Aldridge" userId="77aafed4-63e6-4afd-b539-4bbf4fcc2bfe" providerId="ADAL" clId="{542042BE-E7AC-421E-A5A2-1C115DBFD1A6}"/>
    <pc:docChg chg="modSld">
      <pc:chgData name="Abi Aldridge" userId="77aafed4-63e6-4afd-b539-4bbf4fcc2bfe" providerId="ADAL" clId="{542042BE-E7AC-421E-A5A2-1C115DBFD1A6}" dt="2022-11-04T15:01:13.992" v="42"/>
      <pc:docMkLst>
        <pc:docMk/>
      </pc:docMkLst>
      <pc:sldChg chg="addSp modSp mod setBg">
        <pc:chgData name="Abi Aldridge" userId="77aafed4-63e6-4afd-b539-4bbf4fcc2bfe" providerId="ADAL" clId="{542042BE-E7AC-421E-A5A2-1C115DBFD1A6}" dt="2022-11-04T15:00:20.045" v="30"/>
        <pc:sldMkLst>
          <pc:docMk/>
          <pc:sldMk cId="2421480247" sldId="256"/>
        </pc:sldMkLst>
        <pc:picChg chg="add mod">
          <ac:chgData name="Abi Aldridge" userId="77aafed4-63e6-4afd-b539-4bbf4fcc2bfe" providerId="ADAL" clId="{542042BE-E7AC-421E-A5A2-1C115DBFD1A6}" dt="2022-11-02T10:04:14.372" v="18" actId="1076"/>
          <ac:picMkLst>
            <pc:docMk/>
            <pc:sldMk cId="2421480247" sldId="256"/>
            <ac:picMk id="2" creationId="{5B26DF47-CFF9-0438-D17C-CE7F479FCC91}"/>
          </ac:picMkLst>
        </pc:picChg>
      </pc:sldChg>
      <pc:sldChg chg="addSp modSp mod setBg">
        <pc:chgData name="Abi Aldridge" userId="77aafed4-63e6-4afd-b539-4bbf4fcc2bfe" providerId="ADAL" clId="{542042BE-E7AC-421E-A5A2-1C115DBFD1A6}" dt="2022-11-04T15:00:34.893" v="32"/>
        <pc:sldMkLst>
          <pc:docMk/>
          <pc:sldMk cId="3404876370" sldId="257"/>
        </pc:sldMkLst>
        <pc:picChg chg="add mod">
          <ac:chgData name="Abi Aldridge" userId="77aafed4-63e6-4afd-b539-4bbf4fcc2bfe" providerId="ADAL" clId="{542042BE-E7AC-421E-A5A2-1C115DBFD1A6}" dt="2022-11-02T10:03:44.208" v="3" actId="1076"/>
          <ac:picMkLst>
            <pc:docMk/>
            <pc:sldMk cId="3404876370" sldId="257"/>
            <ac:picMk id="2" creationId="{A7FA06B9-4360-8CFE-DF48-4423ECBE11C0}"/>
          </ac:picMkLst>
        </pc:picChg>
      </pc:sldChg>
      <pc:sldChg chg="addSp modSp mod setBg">
        <pc:chgData name="Abi Aldridge" userId="77aafed4-63e6-4afd-b539-4bbf4fcc2bfe" providerId="ADAL" clId="{542042BE-E7AC-421E-A5A2-1C115DBFD1A6}" dt="2022-11-04T15:00:40.760" v="34"/>
        <pc:sldMkLst>
          <pc:docMk/>
          <pc:sldMk cId="2064594201" sldId="260"/>
        </pc:sldMkLst>
        <pc:picChg chg="add mod">
          <ac:chgData name="Abi Aldridge" userId="77aafed4-63e6-4afd-b539-4bbf4fcc2bfe" providerId="ADAL" clId="{542042BE-E7AC-421E-A5A2-1C115DBFD1A6}" dt="2022-11-02T10:04:31.578" v="24" actId="14100"/>
          <ac:picMkLst>
            <pc:docMk/>
            <pc:sldMk cId="2064594201" sldId="260"/>
            <ac:picMk id="3" creationId="{3DEE5445-F183-BD40-A3DA-49C909B0F574}"/>
          </ac:picMkLst>
        </pc:picChg>
      </pc:sldChg>
      <pc:sldChg chg="addSp modSp mod">
        <pc:chgData name="Abi Aldridge" userId="77aafed4-63e6-4afd-b539-4bbf4fcc2bfe" providerId="ADAL" clId="{542042BE-E7AC-421E-A5A2-1C115DBFD1A6}" dt="2022-11-02T10:04:41.986" v="28" actId="1076"/>
        <pc:sldMkLst>
          <pc:docMk/>
          <pc:sldMk cId="1611360127" sldId="261"/>
        </pc:sldMkLst>
        <pc:picChg chg="add mod">
          <ac:chgData name="Abi Aldridge" userId="77aafed4-63e6-4afd-b539-4bbf4fcc2bfe" providerId="ADAL" clId="{542042BE-E7AC-421E-A5A2-1C115DBFD1A6}" dt="2022-11-02T10:04:41.986" v="28" actId="1076"/>
          <ac:picMkLst>
            <pc:docMk/>
            <pc:sldMk cId="1611360127" sldId="261"/>
            <ac:picMk id="2" creationId="{9A7EB3C7-5FCE-0FD9-5494-6A431AD35DAE}"/>
          </ac:picMkLst>
        </pc:picChg>
      </pc:sldChg>
      <pc:sldChg chg="addSp modSp setBg">
        <pc:chgData name="Abi Aldridge" userId="77aafed4-63e6-4afd-b539-4bbf4fcc2bfe" providerId="ADAL" clId="{542042BE-E7AC-421E-A5A2-1C115DBFD1A6}" dt="2022-11-04T15:01:13.992" v="42"/>
        <pc:sldMkLst>
          <pc:docMk/>
          <pc:sldMk cId="3187495946" sldId="263"/>
        </pc:sldMkLst>
        <pc:picChg chg="add mod">
          <ac:chgData name="Abi Aldridge" userId="77aafed4-63e6-4afd-b539-4bbf4fcc2bfe" providerId="ADAL" clId="{542042BE-E7AC-421E-A5A2-1C115DBFD1A6}" dt="2022-11-02T10:04:01.109" v="15"/>
          <ac:picMkLst>
            <pc:docMk/>
            <pc:sldMk cId="3187495946" sldId="263"/>
            <ac:picMk id="2" creationId="{87835175-7A98-F891-E280-839D87BF9DE5}"/>
          </ac:picMkLst>
        </pc:picChg>
      </pc:sldChg>
      <pc:sldChg chg="addSp modSp setBg">
        <pc:chgData name="Abi Aldridge" userId="77aafed4-63e6-4afd-b539-4bbf4fcc2bfe" providerId="ADAL" clId="{542042BE-E7AC-421E-A5A2-1C115DBFD1A6}" dt="2022-11-04T15:01:05.219" v="38"/>
        <pc:sldMkLst>
          <pc:docMk/>
          <pc:sldMk cId="3365995166" sldId="264"/>
        </pc:sldMkLst>
        <pc:picChg chg="add mod">
          <ac:chgData name="Abi Aldridge" userId="77aafed4-63e6-4afd-b539-4bbf4fcc2bfe" providerId="ADAL" clId="{542042BE-E7AC-421E-A5A2-1C115DBFD1A6}" dt="2022-11-02T10:03:58.185" v="13"/>
          <ac:picMkLst>
            <pc:docMk/>
            <pc:sldMk cId="3365995166" sldId="264"/>
            <ac:picMk id="2" creationId="{CAB99F99-2F53-A2A9-A4FB-808B62FD6C40}"/>
          </ac:picMkLst>
        </pc:picChg>
      </pc:sldChg>
      <pc:sldChg chg="addSp modSp mod setBg">
        <pc:chgData name="Abi Aldridge" userId="77aafed4-63e6-4afd-b539-4bbf4fcc2bfe" providerId="ADAL" clId="{542042BE-E7AC-421E-A5A2-1C115DBFD1A6}" dt="2022-11-04T15:00:48.204" v="36"/>
        <pc:sldMkLst>
          <pc:docMk/>
          <pc:sldMk cId="2508959085" sldId="265"/>
        </pc:sldMkLst>
        <pc:picChg chg="add mod">
          <ac:chgData name="Abi Aldridge" userId="77aafed4-63e6-4afd-b539-4bbf4fcc2bfe" providerId="ADAL" clId="{542042BE-E7AC-421E-A5A2-1C115DBFD1A6}" dt="2022-11-02T10:03:54.159" v="12" actId="1035"/>
          <ac:picMkLst>
            <pc:docMk/>
            <pc:sldMk cId="2508959085" sldId="265"/>
            <ac:picMk id="7" creationId="{00EBABBB-3CE3-01A3-1E90-0E468E3473D8}"/>
          </ac:picMkLst>
        </pc:picChg>
      </pc:sldChg>
      <pc:sldChg chg="addSp modSp setBg">
        <pc:chgData name="Abi Aldridge" userId="77aafed4-63e6-4afd-b539-4bbf4fcc2bfe" providerId="ADAL" clId="{542042BE-E7AC-421E-A5A2-1C115DBFD1A6}" dt="2022-11-04T15:01:09.933" v="40"/>
        <pc:sldMkLst>
          <pc:docMk/>
          <pc:sldMk cId="3925182878" sldId="266"/>
        </pc:sldMkLst>
        <pc:picChg chg="add mod">
          <ac:chgData name="Abi Aldridge" userId="77aafed4-63e6-4afd-b539-4bbf4fcc2bfe" providerId="ADAL" clId="{542042BE-E7AC-421E-A5A2-1C115DBFD1A6}" dt="2022-11-02T10:03:59.901" v="14"/>
          <ac:picMkLst>
            <pc:docMk/>
            <pc:sldMk cId="3925182878" sldId="266"/>
            <ac:picMk id="2" creationId="{135F03AD-9804-8B40-FA19-EBD05174AA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AD615-E7BF-4254-A586-07475CA171C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3A771-25F4-496C-808E-57B07ADF0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7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cy" b="0" i="0" u="none" baseline="0"/>
              <a:t>Cymerwch funud i oedi a myfyrio ar yr hyn mae cysylltiad yn ei olygu i chi...</a:t>
            </a:r>
            <a:endParaRPr lang="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7F3A771-25F4-496C-808E-57B07ADF0573}" type="slidenum">
              <a:rPr/>
              <a:t>2</a:t>
            </a:fld>
            <a:endParaRPr lang="cy"/>
          </a:p>
        </p:txBody>
      </p:sp>
    </p:spTree>
    <p:extLst>
      <p:ext uri="{BB962C8B-B14F-4D97-AF65-F5344CB8AC3E}">
        <p14:creationId xmlns:p14="http://schemas.microsoft.com/office/powerpoint/2010/main" val="424029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7F3A771-25F4-496C-808E-57B07ADF0573}" type="slidenum">
              <a:rPr/>
              <a:t>4</a:t>
            </a:fld>
            <a:endParaRPr lang="cy"/>
          </a:p>
        </p:txBody>
      </p:sp>
    </p:spTree>
    <p:extLst>
      <p:ext uri="{BB962C8B-B14F-4D97-AF65-F5344CB8AC3E}">
        <p14:creationId xmlns:p14="http://schemas.microsoft.com/office/powerpoint/2010/main" val="262930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3A771-25F4-496C-808E-57B07ADF05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86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cy" b="0" i="0" u="none" baseline="0" dirty="0">
                <a:latin typeface="Calibri"/>
                <a:ea typeface="Calibri"/>
                <a:cs typeface="Calibri"/>
              </a:rPr>
              <a:t>Gorffen gyda chân neu gerdd.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7F3A771-25F4-496C-808E-57B07ADF0573}" type="slidenum">
              <a:rPr/>
              <a:t>9</a:t>
            </a:fld>
            <a:endParaRPr lang="cy"/>
          </a:p>
        </p:txBody>
      </p:sp>
    </p:spTree>
    <p:extLst>
      <p:ext uri="{BB962C8B-B14F-4D97-AF65-F5344CB8AC3E}">
        <p14:creationId xmlns:p14="http://schemas.microsoft.com/office/powerpoint/2010/main" val="316895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BDA4-2018-4AD4-B853-71674E7ED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F8F81-96E0-457F-8E24-663780FB2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5F33D-38B1-4ECF-A578-16A5A338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388F-19AB-404A-98C1-D427AE02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9F9E0-2704-4AE1-BBF9-656CEA98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58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577E-3459-43BD-BF56-9F584A652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06163-A035-4F9C-A816-F907FB7B7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ABC6-38C0-4B19-8480-DCE86FC2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D948E-2375-4099-B66C-D3F6C9F3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3B5C5-BC4D-4303-A2D7-29A9E0C5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8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F5F83-2B19-4C78-B35B-7FEC38E4F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DBC05-7927-4EBD-A91C-7295C7A70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EF330-C09B-43D3-ACCC-FF5AC73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33467-5081-4B50-A4E3-DFD40054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3E5EC-C8C3-49A2-ABBF-A2EBA5B9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22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1E87-A983-46E3-9DD3-7D1AB762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6CF75-07D5-45E0-80EC-20442D22A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E0C79-3143-441C-9E36-F602926E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4BA77-BA51-4D37-8C78-63CC6D6B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DF27-E134-4095-BD96-EB9B15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89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AFCB-1AD3-41BA-A221-E0DD0AC1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B7BA0-2F09-4A0C-953D-B31E43ED5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1C16F-FC0C-4860-AE25-237D68A0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32C7F-A3E7-454C-BC2D-31B76767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C3F5-DDB9-4963-9594-4E2B93B8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0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ECB2-677C-42CA-8E97-1AF5EEB1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CB89-3228-4E13-80F6-94D878C56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9A8C2-FBAB-461B-99A1-EE7D96F6A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5DA75-6ABE-415A-AF0A-15DED1D8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0F531-3982-4901-81F7-9F8A7E92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3B27-3FFF-4B53-8E8F-B5B71372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01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E3BE-A4DB-4AA4-B23E-6DAA623E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4E5A2-B800-4A23-8A70-088296A15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30C08-339D-420F-888C-1F384A53B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69D8F-F5DF-426B-B3E2-53F7B10B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E775A7-7180-496E-A107-BAC2DA436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CC7C3-FE75-48CD-B814-E573FA68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DD0CB-2B7A-437A-8BDE-42199991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1232E-BC9F-4E15-9BCF-FEEDE589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46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F8AB-1DB3-4579-B523-36C9240E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A9823-C788-4F02-9E0C-83166EF3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93A3C-6B26-45AA-9EFD-3B85D911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53168-B8D6-482D-8038-88846165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9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7B421-FD69-4D4C-8568-FB1DE4D1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9A5AC-DCCE-49FB-AF85-DD2F27CB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31389-6940-4D8A-BC25-6962F5A3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05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9F96-EAA6-4305-AFD1-FDABDA32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F62-56F1-4CD3-A8AD-1DE61EE8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D50F3-C156-4AAB-90F3-A6589572F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1197F-AA3D-482F-8CFE-C66D2194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1AA62-14C3-45AC-BB56-B2111832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6C941-3D95-4184-8A96-2FD47C14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73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891B-1324-4CA5-8A04-C8C5EF68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664F9-C20A-47B1-952D-D20B889A0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AD8B7-2122-4DD3-B46B-AB01916A1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1990D-B09C-4F0F-B80B-DB693D856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39751-1B5E-45CB-9D59-937628CA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59D1F-3733-46CF-BD7B-F1B8F4D1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4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952AD-847C-4636-95BF-89A8DD33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16111-05DA-4680-8743-8BD5C835C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721E8-BEFA-4B79-ADC7-8133F4274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82952-15EE-43C1-B0AA-368C4177F2AE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ACF14-97CB-4E4A-B051-9249175B9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B67D3-341B-4C52-8D1C-A133CB105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16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qSLJ3JDIDgY?feature=oembed" TargetMode="Externa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qSLJ3JDIDgY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1WtAGDTp_4&amp;t=14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B26DF47-CFF9-0438-D17C-CE7F479FC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56" y="223249"/>
            <a:ext cx="2605559" cy="18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BCBD-54CD-47A3-9580-36EEFC91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034" y="1259302"/>
            <a:ext cx="5147931" cy="461584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cy" sz="3200" b="0" i="0" u="none" baseline="0" dirty="0">
                <a:effectLst/>
                <a:latin typeface="+mj-lt"/>
                <a:ea typeface="Calibri" panose="020F0502020204030204" pitchFamily="34" charset="0"/>
              </a:rPr>
              <a:t>“Rwy’n diffinio cysylltiad fel yr egni sy’n bodoli rhwng pobl pan maen nhw’n teimlo eu bod yn cael eu gweld, eu clywed a’u gwerthfawrogi; pan allant roi a derbyn heb feirniadaeth; a phan maen nhw’n cael cynhaliaeth a chryfder o’r berthynas.”</a:t>
            </a:r>
          </a:p>
          <a:p>
            <a:pPr marL="0" indent="0" algn="ctr" rtl="0">
              <a:buNone/>
            </a:pPr>
            <a:r>
              <a:rPr lang="cy" sz="2000" b="1" i="0" u="none" baseline="0" dirty="0">
                <a:latin typeface="+mj-lt"/>
                <a:ea typeface="Calibri" panose="020F0502020204030204" pitchFamily="34" charset="0"/>
              </a:rPr>
              <a:t>Brene Brown</a:t>
            </a:r>
            <a:endParaRPr lang="cy" sz="2000" b="1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 algn="l" rtl="0">
              <a:buNone/>
            </a:pPr>
            <a:endParaRPr lang="cy" sz="1800" dirty="0">
              <a:latin typeface="+mj-lt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7FA06B9-4360-8CFE-DF48-4423ECBE1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89" y="223249"/>
            <a:ext cx="2058614" cy="145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7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DEE5445-F183-BD40-A3DA-49C909B0F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12" y="0"/>
            <a:ext cx="2074388" cy="14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9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D66DDA-C03D-7FD3-761C-552D2964F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74A05-96B1-7D87-BAD3-803D511F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47" y="26222"/>
            <a:ext cx="9229283" cy="1325563"/>
          </a:xfrm>
        </p:spPr>
        <p:txBody>
          <a:bodyPr>
            <a:normAutofit/>
          </a:bodyPr>
          <a:lstStyle/>
          <a:p>
            <a:pPr algn="l" rtl="0"/>
            <a:r>
              <a:rPr lang="cy" sz="4000" b="1" i="0" u="none" baseline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Beth sy'n bwysig ar gyfer creu cysylltiadau?</a:t>
            </a:r>
            <a:endParaRPr lang="cy" sz="4000" b="1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4ED78-CE4A-0E71-0B6B-2531C63DCCA2}"/>
              </a:ext>
            </a:extLst>
          </p:cNvPr>
          <p:cNvSpPr txBox="1"/>
          <p:nvPr/>
        </p:nvSpPr>
        <p:spPr>
          <a:xfrm>
            <a:off x="4724400" y="32004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y" sz="1200" dirty="0">
              <a:ea typeface="Calibri"/>
              <a:cs typeface="Calibri"/>
            </a:endParaRPr>
          </a:p>
          <a:p>
            <a:endParaRPr lang="cy" sz="12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4E0FC-E5C3-7972-0E33-BF4E10863F1C}"/>
              </a:ext>
            </a:extLst>
          </p:cNvPr>
          <p:cNvSpPr txBox="1"/>
          <p:nvPr/>
        </p:nvSpPr>
        <p:spPr>
          <a:xfrm>
            <a:off x="1415441" y="21565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y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2CE5B-7B3F-7B66-18D2-2DD321B1A8A8}"/>
              </a:ext>
            </a:extLst>
          </p:cNvPr>
          <p:cNvSpPr txBox="1"/>
          <p:nvPr/>
        </p:nvSpPr>
        <p:spPr>
          <a:xfrm>
            <a:off x="1506646" y="33402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y" dirty="0">
              <a:ea typeface="Calibri"/>
              <a:cs typeface="Calibri"/>
            </a:endParaRPr>
          </a:p>
        </p:txBody>
      </p:sp>
      <p:pic>
        <p:nvPicPr>
          <p:cNvPr id="6" name="Online Media 5" title="Arbrawf Cyswllt Llygad Mwyaf y Byd 2016 (Fersiwn Swyddogol)">
            <a:hlinkClick r:id="" action="ppaction://media"/>
            <a:extLst>
              <a:ext uri="{FF2B5EF4-FFF2-40B4-BE49-F238E27FC236}">
                <a16:creationId xmlns:a16="http://schemas.microsoft.com/office/drawing/2014/main" id="{166159E8-7CB1-7542-536F-A52CA3E632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l="9348" r="21427"/>
          <a:stretch/>
        </p:blipFill>
        <p:spPr>
          <a:xfrm>
            <a:off x="960582" y="1730717"/>
            <a:ext cx="4849091" cy="395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D26785-B688-386E-7F14-1CB8C715EFAC}"/>
              </a:ext>
            </a:extLst>
          </p:cNvPr>
          <p:cNvSpPr txBox="1"/>
          <p:nvPr/>
        </p:nvSpPr>
        <p:spPr>
          <a:xfrm>
            <a:off x="7942154" y="3063275"/>
            <a:ext cx="37952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cy" b="0" i="0" u="none" baseline="0" dirty="0">
                <a:solidFill>
                  <a:schemeClr val="bg1"/>
                </a:solidFill>
              </a:rPr>
              <a:t>Gwyliwch y fideo hwn: </a:t>
            </a:r>
            <a:r>
              <a:rPr lang="cy" b="0" i="0" u="none" baseline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https://www.youtube.com/watch?v=qSLJ3JDIDgY</a:t>
            </a:r>
            <a:r>
              <a:rPr lang="cy" b="0" i="0" u="none" baseline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0EBABBB-3CE3-01A3-1E90-0E468E347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16" y="210006"/>
            <a:ext cx="2085295" cy="14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7783A-5A24-4C8C-8CFF-9E3D851CEF9F}"/>
              </a:ext>
            </a:extLst>
          </p:cNvPr>
          <p:cNvSpPr txBox="1"/>
          <p:nvPr/>
        </p:nvSpPr>
        <p:spPr>
          <a:xfrm>
            <a:off x="36940" y="5794635"/>
            <a:ext cx="605906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y" dirty="0">
              <a:solidFill>
                <a:srgbClr val="FFE52E"/>
              </a:solidFill>
              <a:ea typeface="Calibri"/>
              <a:cs typeface="Calibri"/>
            </a:endParaRPr>
          </a:p>
          <a:p>
            <a:pPr algn="l" rtl="0"/>
            <a:r>
              <a:rPr lang="cy" b="0" i="0" u="none" baseline="0">
                <a:solidFill>
                  <a:srgbClr val="FFE52E"/>
                </a:solidFill>
                <a:latin typeface="Calibri"/>
                <a:ea typeface="Calibri"/>
                <a:cs typeface="Calibri"/>
              </a:rPr>
              <a:t>Gwyliwch y fideo hwn: </a:t>
            </a:r>
            <a:r>
              <a:rPr lang="cy" b="0" i="0" u="none" baseline="0">
                <a:solidFill>
                  <a:srgbClr val="FFE52E"/>
                </a:solidFill>
                <a:latin typeface="+mn-lt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https://www.youtube.com/watch?v=Q1WtAGDTp_4&amp;t=14s</a:t>
            </a:r>
            <a:endParaRPr lang="cy" dirty="0">
              <a:solidFill>
                <a:srgbClr val="FFE52E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A7EB3C7-5FCE-0FD9-5494-6A431AD35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21" y="5553755"/>
            <a:ext cx="1647504" cy="11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6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AB99F99-2F53-A2A9-A4FB-808B62FD6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16" y="210006"/>
            <a:ext cx="2085295" cy="14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5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D08221-234B-BCF8-E829-6EB59A363223}"/>
              </a:ext>
            </a:extLst>
          </p:cNvPr>
          <p:cNvSpPr txBox="1"/>
          <p:nvPr/>
        </p:nvSpPr>
        <p:spPr>
          <a:xfrm>
            <a:off x="8833458" y="3053219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cy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35F03AD-9804-8B40-FA19-EBD05174A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16" y="210006"/>
            <a:ext cx="2085295" cy="14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8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7835175-7A98-F891-E280-839D87BF9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16" y="210006"/>
            <a:ext cx="2085295" cy="14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95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lcf76f155ced4ddcb4097134ff3c332f xmlns="c08b032f-9e00-415d-9c15-e247b3ec09db">
      <Terms xmlns="http://schemas.microsoft.com/office/infopath/2007/PartnerControls"/>
    </lcf76f155ced4ddcb4097134ff3c332f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TaxCatchAll xmlns="80702035-83e4-4f4e-898a-6cc0c7e3ab77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E065A9F46F846B77359383866DA7B" ma:contentTypeVersion="" ma:contentTypeDescription="Create a new document." ma:contentTypeScope="" ma:versionID="07462223f579890072fae7517364f6c4">
  <xsd:schema xmlns:xsd="http://www.w3.org/2001/XMLSchema" xmlns:xs="http://www.w3.org/2001/XMLSchema" xmlns:p="http://schemas.microsoft.com/office/2006/metadata/properties" xmlns:ns1="http://schemas.microsoft.com/sharepoint/v3" xmlns:ns2="a7637a19-367a-4688-a577-98d1b2f5287e" xmlns:ns3="c08b032f-9e00-415d-9c15-e247b3ec09db" xmlns:ns4="80702035-83e4-4f4e-898a-6cc0c7e3ab77" targetNamespace="http://schemas.microsoft.com/office/2006/metadata/properties" ma:root="true" ma:fieldsID="7f62bd8596ca8a3b9afa55de570e55ce" ns1:_="" ns2:_="" ns3:_="" ns4:_="">
    <xsd:import namespace="http://schemas.microsoft.com/sharepoint/v3"/>
    <xsd:import namespace="a7637a19-367a-4688-a577-98d1b2f5287e"/>
    <xsd:import namespace="c08b032f-9e00-415d-9c15-e247b3ec09db"/>
    <xsd:import namespace="80702035-83e4-4f4e-898a-6cc0c7e3ab77"/>
    <xsd:element name="properties">
      <xsd:complexType>
        <xsd:sequence>
          <xsd:element name="documentManagement">
            <xsd:complexType>
              <xsd:all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37a19-367a-4688-a577-98d1b2f52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Sharing Hint Hash" ma:internalName="SharingHintHash" ma:readOnly="true">
      <xsd:simpleType>
        <xsd:restriction base="dms:Text"/>
      </xsd:simple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7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8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b032f-9e00-415d-9c15-e247b3ec0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b5400aad-a3f4-4bea-97d8-85ce61c1b3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02035-83e4-4f4e-898a-6cc0c7e3ab77" elementFormDefault="qualified">
    <xsd:import namespace="http://schemas.microsoft.com/office/2006/documentManagement/types"/>
    <xsd:import namespace="http://schemas.microsoft.com/office/infopath/2007/PartnerControls"/>
    <xsd:element name="TaxCatchAll" ma:index="32" nillable="true" ma:displayName="Taxonomy Catch All Column" ma:hidden="true" ma:list="{73041a45-58e0-4365-b532-a6b5112c4836}" ma:internalName="TaxCatchAll" ma:showField="CatchAllData" ma:web="80702035-83e4-4f4e-898a-6cc0c7e3a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E97B6D-868A-4087-8EF4-89067FF126D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c08b032f-9e00-415d-9c15-e247b3ec09db"/>
    <ds:schemaRef ds:uri="80702035-83e4-4f4e-898a-6cc0c7e3ab77"/>
  </ds:schemaRefs>
</ds:datastoreItem>
</file>

<file path=customXml/itemProps2.xml><?xml version="1.0" encoding="utf-8"?>
<ds:datastoreItem xmlns:ds="http://schemas.openxmlformats.org/officeDocument/2006/customXml" ds:itemID="{2ED36C8A-CCF0-43C4-A6A8-B34DD16CA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637a19-367a-4688-a577-98d1b2f5287e"/>
    <ds:schemaRef ds:uri="c08b032f-9e00-415d-9c15-e247b3ec09db"/>
    <ds:schemaRef ds:uri="80702035-83e4-4f4e-898a-6cc0c7e3ab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D748D2-DA14-4098-AEB0-C99A7A74E1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12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Beth sy'n bwysig ar gyfer creu cysylltiadau?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Connect</dc:title>
  <dc:creator>Sarah Sivers</dc:creator>
  <cp:lastModifiedBy>Abi Aldridge</cp:lastModifiedBy>
  <cp:revision>127</cp:revision>
  <dcterms:created xsi:type="dcterms:W3CDTF">2022-07-26T11:01:42Z</dcterms:created>
  <dcterms:modified xsi:type="dcterms:W3CDTF">2022-11-04T15:01:15Z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0x0101006A3E065A9F46F846B77359383866DA7B</vt:lpwstr>
  </property>
  <property fmtid="{D5CDD505-2E9C-101B-9397-08002B2CF9AE}" pid="3" name="MediaServiceImageTags">
    <vt:lpwstr/>
  </property>
</Properties>
</file>