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259" r:id="rId8"/>
    <p:sldId id="262" r:id="rId9"/>
    <p:sldId id="258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2E"/>
    <a:srgbClr val="239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76CA3-0301-4BF8-97DB-91B1404A92A9}" v="4" dt="2023-02-03T12:04:0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S::abi.aldridge@place2be.org.uk::77aafed4-63e6-4afd-b539-4bbf4fcc2bfe" providerId="AD" clId="Web-{EBCBC4CD-F259-2542-70F3-99A77200F9A3}"/>
    <pc:docChg chg="addSld sldOrd">
      <pc:chgData name="Abi Aldridge" userId="S::abi.aldridge@place2be.org.uk::77aafed4-63e6-4afd-b539-4bbf4fcc2bfe" providerId="AD" clId="Web-{EBCBC4CD-F259-2542-70F3-99A77200F9A3}" dt="2022-09-13T08:59:23.589" v="1"/>
      <pc:docMkLst>
        <pc:docMk/>
      </pc:docMkLst>
      <pc:sldChg chg="new ord">
        <pc:chgData name="Abi Aldridge" userId="S::abi.aldridge@place2be.org.uk::77aafed4-63e6-4afd-b539-4bbf4fcc2bfe" providerId="AD" clId="Web-{EBCBC4CD-F259-2542-70F3-99A77200F9A3}" dt="2022-09-13T08:59:23.589" v="1"/>
        <pc:sldMkLst>
          <pc:docMk/>
          <pc:sldMk cId="2150440020" sldId="263"/>
        </pc:sldMkLst>
      </pc:sldChg>
    </pc:docChg>
  </pc:docChgLst>
  <pc:docChgLst>
    <pc:chgData name="Abi Aldridge" userId="S::abi.aldridge@place2be.org.uk::77aafed4-63e6-4afd-b539-4bbf4fcc2bfe" providerId="AD" clId="Web-{7434A550-4546-1F5F-E6C7-0836ABDDEA58}"/>
    <pc:docChg chg="modSld">
      <pc:chgData name="Abi Aldridge" userId="S::abi.aldridge@place2be.org.uk::77aafed4-63e6-4afd-b539-4bbf4fcc2bfe" providerId="AD" clId="Web-{7434A550-4546-1F5F-E6C7-0836ABDDEA58}" dt="2022-09-13T17:09:06.784" v="56" actId="20577"/>
      <pc:docMkLst>
        <pc:docMk/>
      </pc:docMkLst>
      <pc:sldChg chg="modSp">
        <pc:chgData name="Abi Aldridge" userId="S::abi.aldridge@place2be.org.uk::77aafed4-63e6-4afd-b539-4bbf4fcc2bfe" providerId="AD" clId="Web-{7434A550-4546-1F5F-E6C7-0836ABDDEA58}" dt="2022-09-13T16:43:55.400" v="3" actId="20577"/>
        <pc:sldMkLst>
          <pc:docMk/>
          <pc:sldMk cId="1685430295" sldId="258"/>
        </pc:sldMkLst>
        <pc:spChg chg="mod">
          <ac:chgData name="Abi Aldridge" userId="S::abi.aldridge@place2be.org.uk::77aafed4-63e6-4afd-b539-4bbf4fcc2bfe" providerId="AD" clId="Web-{7434A550-4546-1F5F-E6C7-0836ABDDEA58}" dt="2022-09-13T16:43:55.400" v="3" actId="20577"/>
          <ac:spMkLst>
            <pc:docMk/>
            <pc:sldMk cId="1685430295" sldId="258"/>
            <ac:spMk id="3" creationId="{24EA175F-5293-4476-9CAF-E68C4C1D6018}"/>
          </ac:spMkLst>
        </pc:spChg>
      </pc:sldChg>
      <pc:sldChg chg="addSp delSp modSp">
        <pc:chgData name="Abi Aldridge" userId="S::abi.aldridge@place2be.org.uk::77aafed4-63e6-4afd-b539-4bbf4fcc2bfe" providerId="AD" clId="Web-{7434A550-4546-1F5F-E6C7-0836ABDDEA58}" dt="2022-09-13T17:09:06.784" v="56" actId="20577"/>
        <pc:sldMkLst>
          <pc:docMk/>
          <pc:sldMk cId="2150440020" sldId="263"/>
        </pc:sldMkLst>
        <pc:spChg chg="mod">
          <ac:chgData name="Abi Aldridge" userId="S::abi.aldridge@place2be.org.uk::77aafed4-63e6-4afd-b539-4bbf4fcc2bfe" providerId="AD" clId="Web-{7434A550-4546-1F5F-E6C7-0836ABDDEA58}" dt="2022-09-13T16:53:26.648" v="8" actId="20577"/>
          <ac:spMkLst>
            <pc:docMk/>
            <pc:sldMk cId="2150440020" sldId="263"/>
            <ac:spMk id="2" creationId="{FF6F6E01-66FB-4211-06F9-625F96564E91}"/>
          </ac:spMkLst>
        </pc:spChg>
        <pc:spChg chg="add mod">
          <ac:chgData name="Abi Aldridge" userId="S::abi.aldridge@place2be.org.uk::77aafed4-63e6-4afd-b539-4bbf4fcc2bfe" providerId="AD" clId="Web-{7434A550-4546-1F5F-E6C7-0836ABDDEA58}" dt="2022-09-13T17:09:06.784" v="56" actId="20577"/>
          <ac:spMkLst>
            <pc:docMk/>
            <pc:sldMk cId="2150440020" sldId="263"/>
            <ac:spMk id="4" creationId="{1F401266-AB47-238D-D623-3D3E408D71BD}"/>
          </ac:spMkLst>
        </pc:spChg>
        <pc:picChg chg="add del mod">
          <ac:chgData name="Abi Aldridge" userId="S::abi.aldridge@place2be.org.uk::77aafed4-63e6-4afd-b539-4bbf4fcc2bfe" providerId="AD" clId="Web-{7434A550-4546-1F5F-E6C7-0836ABDDEA58}" dt="2022-09-13T17:08:22.670" v="22"/>
          <ac:picMkLst>
            <pc:docMk/>
            <pc:sldMk cId="2150440020" sldId="263"/>
            <ac:picMk id="3" creationId="{AD305CBF-128E-F9AF-94FE-F9CA8B650682}"/>
          </ac:picMkLst>
        </pc:picChg>
      </pc:sldChg>
    </pc:docChg>
  </pc:docChgLst>
  <pc:docChgLst>
    <pc:chgData name="Abi Aldridge" userId="77aafed4-63e6-4afd-b539-4bbf4fcc2bfe" providerId="ADAL" clId="{9A376CA3-0301-4BF8-97DB-91B1404A92A9}"/>
    <pc:docChg chg="modSld">
      <pc:chgData name="Abi Aldridge" userId="77aafed4-63e6-4afd-b539-4bbf4fcc2bfe" providerId="ADAL" clId="{9A376CA3-0301-4BF8-97DB-91B1404A92A9}" dt="2023-02-03T12:04:09.581" v="3"/>
      <pc:docMkLst>
        <pc:docMk/>
      </pc:docMkLst>
      <pc:sldChg chg="setBg">
        <pc:chgData name="Abi Aldridge" userId="77aafed4-63e6-4afd-b539-4bbf4fcc2bfe" providerId="ADAL" clId="{9A376CA3-0301-4BF8-97DB-91B1404A92A9}" dt="2023-02-03T12:04:09.581" v="3"/>
        <pc:sldMkLst>
          <pc:docMk/>
          <pc:sldMk cId="1685430295" sldId="258"/>
        </pc:sldMkLst>
      </pc:sldChg>
    </pc:docChg>
  </pc:docChgLst>
  <pc:docChgLst>
    <pc:chgData name="Abi Aldridge" userId="77aafed4-63e6-4afd-b539-4bbf4fcc2bfe" providerId="ADAL" clId="{A455A978-112F-462F-BBE0-CEF9632483A6}"/>
    <pc:docChg chg="undo custSel addSld delSld modSld">
      <pc:chgData name="Abi Aldridge" userId="77aafed4-63e6-4afd-b539-4bbf4fcc2bfe" providerId="ADAL" clId="{A455A978-112F-462F-BBE0-CEF9632483A6}" dt="2022-10-28T08:37:37.562" v="331" actId="20577"/>
      <pc:docMkLst>
        <pc:docMk/>
      </pc:docMkLst>
      <pc:sldChg chg="addSp delSp modSp mod setBg modNotesTx">
        <pc:chgData name="Abi Aldridge" userId="77aafed4-63e6-4afd-b539-4bbf4fcc2bfe" providerId="ADAL" clId="{A455A978-112F-462F-BBE0-CEF9632483A6}" dt="2022-10-28T08:37:10.808" v="329" actId="20577"/>
        <pc:sldMkLst>
          <pc:docMk/>
          <pc:sldMk cId="2421480247" sldId="256"/>
        </pc:sldMkLst>
        <pc:spChg chg="del">
          <ac:chgData name="Abi Aldridge" userId="77aafed4-63e6-4afd-b539-4bbf4fcc2bfe" providerId="ADAL" clId="{A455A978-112F-462F-BBE0-CEF9632483A6}" dt="2022-10-05T16:14:58.381" v="3" actId="478"/>
          <ac:spMkLst>
            <pc:docMk/>
            <pc:sldMk cId="2421480247" sldId="256"/>
            <ac:spMk id="2" creationId="{7B9AC505-AD8A-4657-A865-CFC83AD09F90}"/>
          </ac:spMkLst>
        </pc:spChg>
        <pc:spChg chg="del">
          <ac:chgData name="Abi Aldridge" userId="77aafed4-63e6-4afd-b539-4bbf4fcc2bfe" providerId="ADAL" clId="{A455A978-112F-462F-BBE0-CEF9632483A6}" dt="2022-10-05T16:15:00.488" v="4" actId="478"/>
          <ac:spMkLst>
            <pc:docMk/>
            <pc:sldMk cId="2421480247" sldId="256"/>
            <ac:spMk id="3" creationId="{CE79B451-9616-44CE-BEBC-4C1C880E3874}"/>
          </ac:spMkLst>
        </pc:spChg>
        <pc:spChg chg="add del mod">
          <ac:chgData name="Abi Aldridge" userId="77aafed4-63e6-4afd-b539-4bbf4fcc2bfe" providerId="ADAL" clId="{A455A978-112F-462F-BBE0-CEF9632483A6}" dt="2022-10-05T16:15:01.221" v="5" actId="478"/>
          <ac:spMkLst>
            <pc:docMk/>
            <pc:sldMk cId="2421480247" sldId="256"/>
            <ac:spMk id="5" creationId="{5288C69D-6972-6560-D3FC-7475F35F17A8}"/>
          </ac:spMkLst>
        </pc:spChg>
        <pc:spChg chg="add del mod">
          <ac:chgData name="Abi Aldridge" userId="77aafed4-63e6-4afd-b539-4bbf4fcc2bfe" providerId="ADAL" clId="{A455A978-112F-462F-BBE0-CEF9632483A6}" dt="2022-10-05T16:15:01.708" v="6" actId="478"/>
          <ac:spMkLst>
            <pc:docMk/>
            <pc:sldMk cId="2421480247" sldId="256"/>
            <ac:spMk id="7" creationId="{92939480-91F1-A0E2-6A90-14A9BD51EA71}"/>
          </ac:spMkLst>
        </pc:spChg>
      </pc:sldChg>
      <pc:sldChg chg="addSp delSp modSp mod setBg">
        <pc:chgData name="Abi Aldridge" userId="77aafed4-63e6-4afd-b539-4bbf4fcc2bfe" providerId="ADAL" clId="{A455A978-112F-462F-BBE0-CEF9632483A6}" dt="2022-10-14T13:53:12.333" v="328" actId="1076"/>
        <pc:sldMkLst>
          <pc:docMk/>
          <pc:sldMk cId="3404876370" sldId="257"/>
        </pc:sldMkLst>
        <pc:spChg chg="del mod">
          <ac:chgData name="Abi Aldridge" userId="77aafed4-63e6-4afd-b539-4bbf4fcc2bfe" providerId="ADAL" clId="{A455A978-112F-462F-BBE0-CEF9632483A6}" dt="2022-10-05T17:06:18.378" v="218" actId="478"/>
          <ac:spMkLst>
            <pc:docMk/>
            <pc:sldMk cId="3404876370" sldId="257"/>
            <ac:spMk id="2" creationId="{ACD4C90B-0B33-4056-8870-1490D95BD840}"/>
          </ac:spMkLst>
        </pc:spChg>
        <pc:spChg chg="mod">
          <ac:chgData name="Abi Aldridge" userId="77aafed4-63e6-4afd-b539-4bbf4fcc2bfe" providerId="ADAL" clId="{A455A978-112F-462F-BBE0-CEF9632483A6}" dt="2022-10-14T13:53:12.333" v="328" actId="1076"/>
          <ac:spMkLst>
            <pc:docMk/>
            <pc:sldMk cId="3404876370" sldId="257"/>
            <ac:spMk id="3" creationId="{2700BCBD-54CD-47A3-9580-36EEFC91BAD6}"/>
          </ac:spMkLst>
        </pc:spChg>
        <pc:spChg chg="del">
          <ac:chgData name="Abi Aldridge" userId="77aafed4-63e6-4afd-b539-4bbf4fcc2bfe" providerId="ADAL" clId="{A455A978-112F-462F-BBE0-CEF9632483A6}" dt="2022-10-05T16:15:32.739" v="14" actId="478"/>
          <ac:spMkLst>
            <pc:docMk/>
            <pc:sldMk cId="3404876370" sldId="257"/>
            <ac:spMk id="4" creationId="{8F5B9973-F5C3-6A6F-34C4-FABDF082B909}"/>
          </ac:spMkLst>
        </pc:spChg>
        <pc:spChg chg="add del mod">
          <ac:chgData name="Abi Aldridge" userId="77aafed4-63e6-4afd-b539-4bbf4fcc2bfe" providerId="ADAL" clId="{A455A978-112F-462F-BBE0-CEF9632483A6}" dt="2022-10-05T17:06:19.371" v="219" actId="478"/>
          <ac:spMkLst>
            <pc:docMk/>
            <pc:sldMk cId="3404876370" sldId="257"/>
            <ac:spMk id="6" creationId="{AC192BBC-46B6-6838-A0B1-ABBD1436F77D}"/>
          </ac:spMkLst>
        </pc:spChg>
      </pc:sldChg>
      <pc:sldChg chg="addSp delSp modSp mod setBg modNotesTx">
        <pc:chgData name="Abi Aldridge" userId="77aafed4-63e6-4afd-b539-4bbf4fcc2bfe" providerId="ADAL" clId="{A455A978-112F-462F-BBE0-CEF9632483A6}" dt="2022-10-28T08:37:35.054" v="330" actId="20577"/>
        <pc:sldMkLst>
          <pc:docMk/>
          <pc:sldMk cId="1685430295" sldId="258"/>
        </pc:sldMkLst>
        <pc:spChg chg="del">
          <ac:chgData name="Abi Aldridge" userId="77aafed4-63e6-4afd-b539-4bbf4fcc2bfe" providerId="ADAL" clId="{A455A978-112F-462F-BBE0-CEF9632483A6}" dt="2022-10-05T16:51:08.149" v="160" actId="478"/>
          <ac:spMkLst>
            <pc:docMk/>
            <pc:sldMk cId="1685430295" sldId="258"/>
            <ac:spMk id="2" creationId="{77002FCC-E998-4FD5-8B55-989808E2E3FC}"/>
          </ac:spMkLst>
        </pc:spChg>
        <pc:spChg chg="del mod">
          <ac:chgData name="Abi Aldridge" userId="77aafed4-63e6-4afd-b539-4bbf4fcc2bfe" providerId="ADAL" clId="{A455A978-112F-462F-BBE0-CEF9632483A6}" dt="2022-10-05T16:51:11.171" v="162" actId="478"/>
          <ac:spMkLst>
            <pc:docMk/>
            <pc:sldMk cId="1685430295" sldId="258"/>
            <ac:spMk id="3" creationId="{24EA175F-5293-4476-9CAF-E68C4C1D6018}"/>
          </ac:spMkLst>
        </pc:spChg>
        <pc:spChg chg="add del mod">
          <ac:chgData name="Abi Aldridge" userId="77aafed4-63e6-4afd-b539-4bbf4fcc2bfe" providerId="ADAL" clId="{A455A978-112F-462F-BBE0-CEF9632483A6}" dt="2022-10-05T16:51:10" v="161" actId="478"/>
          <ac:spMkLst>
            <pc:docMk/>
            <pc:sldMk cId="1685430295" sldId="258"/>
            <ac:spMk id="5" creationId="{C4EE6B93-46A3-DBAC-E6A5-351E5CF815BC}"/>
          </ac:spMkLst>
        </pc:spChg>
      </pc:sldChg>
      <pc:sldChg chg="addSp delSp modSp mod setBg delAnim modAnim">
        <pc:chgData name="Abi Aldridge" userId="77aafed4-63e6-4afd-b539-4bbf4fcc2bfe" providerId="ADAL" clId="{A455A978-112F-462F-BBE0-CEF9632483A6}" dt="2022-10-06T08:17:14.726" v="276" actId="207"/>
        <pc:sldMkLst>
          <pc:docMk/>
          <pc:sldMk cId="3576689251" sldId="259"/>
        </pc:sldMkLst>
        <pc:spChg chg="del mod">
          <ac:chgData name="Abi Aldridge" userId="77aafed4-63e6-4afd-b539-4bbf4fcc2bfe" providerId="ADAL" clId="{A455A978-112F-462F-BBE0-CEF9632483A6}" dt="2022-10-05T16:51:13.428" v="163" actId="478"/>
          <ac:spMkLst>
            <pc:docMk/>
            <pc:sldMk cId="3576689251" sldId="259"/>
            <ac:spMk id="2" creationId="{5354FEC5-223E-4A28-BBDC-FE08CE5AB528}"/>
          </ac:spMkLst>
        </pc:spChg>
        <pc:spChg chg="del mod">
          <ac:chgData name="Abi Aldridge" userId="77aafed4-63e6-4afd-b539-4bbf4fcc2bfe" providerId="ADAL" clId="{A455A978-112F-462F-BBE0-CEF9632483A6}" dt="2022-10-05T16:41:49.570" v="118" actId="478"/>
          <ac:spMkLst>
            <pc:docMk/>
            <pc:sldMk cId="3576689251" sldId="259"/>
            <ac:spMk id="3" creationId="{69C8F8F9-DD94-403F-AA20-0746569867E8}"/>
          </ac:spMkLst>
        </pc:spChg>
        <pc:spChg chg="add mod">
          <ac:chgData name="Abi Aldridge" userId="77aafed4-63e6-4afd-b539-4bbf4fcc2bfe" providerId="ADAL" clId="{A455A978-112F-462F-BBE0-CEF9632483A6}" dt="2022-10-06T08:17:14.726" v="276" actId="207"/>
          <ac:spMkLst>
            <pc:docMk/>
            <pc:sldMk cId="3576689251" sldId="259"/>
            <ac:spMk id="5" creationId="{0D7F1F72-AAD5-A6AA-64D4-95F4DE29968C}"/>
          </ac:spMkLst>
        </pc:spChg>
        <pc:spChg chg="add del mod">
          <ac:chgData name="Abi Aldridge" userId="77aafed4-63e6-4afd-b539-4bbf4fcc2bfe" providerId="ADAL" clId="{A455A978-112F-462F-BBE0-CEF9632483A6}" dt="2022-10-05T16:51:15.914" v="164" actId="478"/>
          <ac:spMkLst>
            <pc:docMk/>
            <pc:sldMk cId="3576689251" sldId="259"/>
            <ac:spMk id="6" creationId="{D3F6FE4F-50B0-4B7B-5A27-B681776DB706}"/>
          </ac:spMkLst>
        </pc:spChg>
        <pc:picChg chg="add mod">
          <ac:chgData name="Abi Aldridge" userId="77aafed4-63e6-4afd-b539-4bbf4fcc2bfe" providerId="ADAL" clId="{A455A978-112F-462F-BBE0-CEF9632483A6}" dt="2022-10-06T08:16:36.087" v="248" actId="1076"/>
          <ac:picMkLst>
            <pc:docMk/>
            <pc:sldMk cId="3576689251" sldId="259"/>
            <ac:picMk id="2" creationId="{69B7CA2F-2203-776C-99F7-A9B7E01CA3EE}"/>
          </ac:picMkLst>
        </pc:picChg>
        <pc:picChg chg="add del mod">
          <ac:chgData name="Abi Aldridge" userId="77aafed4-63e6-4afd-b539-4bbf4fcc2bfe" providerId="ADAL" clId="{A455A978-112F-462F-BBE0-CEF9632483A6}" dt="2022-10-06T08:16:13.028" v="244" actId="478"/>
          <ac:picMkLst>
            <pc:docMk/>
            <pc:sldMk cId="3576689251" sldId="259"/>
            <ac:picMk id="4" creationId="{926A3472-90A5-3687-D92C-20E5A8A06C47}"/>
          </ac:picMkLst>
        </pc:picChg>
      </pc:sldChg>
      <pc:sldChg chg="delSp modSp mod setBg">
        <pc:chgData name="Abi Aldridge" userId="77aafed4-63e6-4afd-b539-4bbf4fcc2bfe" providerId="ADAL" clId="{A455A978-112F-462F-BBE0-CEF9632483A6}" dt="2022-10-06T08:06:56.848" v="243"/>
        <pc:sldMkLst>
          <pc:docMk/>
          <pc:sldMk cId="2064594201" sldId="260"/>
        </pc:sldMkLst>
        <pc:spChg chg="mod">
          <ac:chgData name="Abi Aldridge" userId="77aafed4-63e6-4afd-b539-4bbf4fcc2bfe" providerId="ADAL" clId="{A455A978-112F-462F-BBE0-CEF9632483A6}" dt="2022-10-05T16:16:29.843" v="40" actId="14100"/>
          <ac:spMkLst>
            <pc:docMk/>
            <pc:sldMk cId="2064594201" sldId="260"/>
            <ac:spMk id="2" creationId="{1BA86999-9BBB-4885-839F-B3BF8029049C}"/>
          </ac:spMkLst>
        </pc:spChg>
        <pc:spChg chg="del mod">
          <ac:chgData name="Abi Aldridge" userId="77aafed4-63e6-4afd-b539-4bbf4fcc2bfe" providerId="ADAL" clId="{A455A978-112F-462F-BBE0-CEF9632483A6}" dt="2022-10-05T16:37:31.840" v="71" actId="478"/>
          <ac:spMkLst>
            <pc:docMk/>
            <pc:sldMk cId="2064594201" sldId="260"/>
            <ac:spMk id="4" creationId="{8A261130-CAB8-4B0D-B7E8-43FCA1F6559F}"/>
          </ac:spMkLst>
        </pc:spChg>
        <pc:spChg chg="del mod">
          <ac:chgData name="Abi Aldridge" userId="77aafed4-63e6-4afd-b539-4bbf4fcc2bfe" providerId="ADAL" clId="{A455A978-112F-462F-BBE0-CEF9632483A6}" dt="2022-10-05T16:37:33.757" v="73" actId="478"/>
          <ac:spMkLst>
            <pc:docMk/>
            <pc:sldMk cId="2064594201" sldId="260"/>
            <ac:spMk id="5" creationId="{D44A5CD5-109D-4DAB-9BA2-B2412E9C3B60}"/>
          </ac:spMkLst>
        </pc:spChg>
        <pc:spChg chg="del mod">
          <ac:chgData name="Abi Aldridge" userId="77aafed4-63e6-4afd-b539-4bbf4fcc2bfe" providerId="ADAL" clId="{A455A978-112F-462F-BBE0-CEF9632483A6}" dt="2022-10-05T16:37:35.752" v="76" actId="478"/>
          <ac:spMkLst>
            <pc:docMk/>
            <pc:sldMk cId="2064594201" sldId="260"/>
            <ac:spMk id="6" creationId="{B144F4F8-EDCE-45C1-8C12-80C718DCEE2D}"/>
          </ac:spMkLst>
        </pc:spChg>
        <pc:spChg chg="del mod">
          <ac:chgData name="Abi Aldridge" userId="77aafed4-63e6-4afd-b539-4bbf4fcc2bfe" providerId="ADAL" clId="{A455A978-112F-462F-BBE0-CEF9632483A6}" dt="2022-10-05T16:37:38.514" v="83" actId="478"/>
          <ac:spMkLst>
            <pc:docMk/>
            <pc:sldMk cId="2064594201" sldId="260"/>
            <ac:spMk id="7" creationId="{19480D95-AECE-456B-A013-ADCF34B4E503}"/>
          </ac:spMkLst>
        </pc:spChg>
        <pc:spChg chg="del mod">
          <ac:chgData name="Abi Aldridge" userId="77aafed4-63e6-4afd-b539-4bbf4fcc2bfe" providerId="ADAL" clId="{A455A978-112F-462F-BBE0-CEF9632483A6}" dt="2022-10-05T16:37:37.187" v="80" actId="478"/>
          <ac:spMkLst>
            <pc:docMk/>
            <pc:sldMk cId="2064594201" sldId="260"/>
            <ac:spMk id="8" creationId="{0928342F-5FE3-4D04-B1BF-66E74DC1C93D}"/>
          </ac:spMkLst>
        </pc:spChg>
        <pc:spChg chg="del mod">
          <ac:chgData name="Abi Aldridge" userId="77aafed4-63e6-4afd-b539-4bbf4fcc2bfe" providerId="ADAL" clId="{A455A978-112F-462F-BBE0-CEF9632483A6}" dt="2022-10-05T16:37:34.420" v="74" actId="478"/>
          <ac:spMkLst>
            <pc:docMk/>
            <pc:sldMk cId="2064594201" sldId="260"/>
            <ac:spMk id="9" creationId="{CB54E45E-D507-4BC5-BFA6-794CCEDF70A5}"/>
          </ac:spMkLst>
        </pc:spChg>
        <pc:spChg chg="del">
          <ac:chgData name="Abi Aldridge" userId="77aafed4-63e6-4afd-b539-4bbf4fcc2bfe" providerId="ADAL" clId="{A455A978-112F-462F-BBE0-CEF9632483A6}" dt="2022-10-05T16:17:37.509" v="52" actId="478"/>
          <ac:spMkLst>
            <pc:docMk/>
            <pc:sldMk cId="2064594201" sldId="260"/>
            <ac:spMk id="10" creationId="{23D5AB90-F18B-43BD-88BE-BC59F7F6931C}"/>
          </ac:spMkLst>
        </pc:spChg>
        <pc:picChg chg="del mod">
          <ac:chgData name="Abi Aldridge" userId="77aafed4-63e6-4afd-b539-4bbf4fcc2bfe" providerId="ADAL" clId="{A455A978-112F-462F-BBE0-CEF9632483A6}" dt="2022-10-05T16:37:35.338" v="75" actId="478"/>
          <ac:picMkLst>
            <pc:docMk/>
            <pc:sldMk cId="2064594201" sldId="260"/>
            <ac:picMk id="3" creationId="{A9EE8656-A594-4640-A926-0723C4C7F6C1}"/>
          </ac:picMkLst>
        </pc:picChg>
      </pc:sldChg>
      <pc:sldChg chg="delSp modSp mod setBg">
        <pc:chgData name="Abi Aldridge" userId="77aafed4-63e6-4afd-b539-4bbf4fcc2bfe" providerId="ADAL" clId="{A455A978-112F-462F-BBE0-CEF9632483A6}" dt="2022-10-05T17:17:30.071" v="241" actId="1076"/>
        <pc:sldMkLst>
          <pc:docMk/>
          <pc:sldMk cId="1611360127" sldId="261"/>
        </pc:sldMkLst>
        <pc:spChg chg="mod">
          <ac:chgData name="Abi Aldridge" userId="77aafed4-63e6-4afd-b539-4bbf4fcc2bfe" providerId="ADAL" clId="{A455A978-112F-462F-BBE0-CEF9632483A6}" dt="2022-10-05T17:17:30.071" v="241" actId="1076"/>
          <ac:spMkLst>
            <pc:docMk/>
            <pc:sldMk cId="1611360127" sldId="261"/>
            <ac:spMk id="2" creationId="{6BAC5856-EDEE-4AD7-9EDD-8A4E904BC080}"/>
          </ac:spMkLst>
        </pc:spChg>
        <pc:spChg chg="del mod">
          <ac:chgData name="Abi Aldridge" userId="77aafed4-63e6-4afd-b539-4bbf4fcc2bfe" providerId="ADAL" clId="{A455A978-112F-462F-BBE0-CEF9632483A6}" dt="2022-10-05T17:17:05.715" v="227" actId="478"/>
          <ac:spMkLst>
            <pc:docMk/>
            <pc:sldMk cId="1611360127" sldId="261"/>
            <ac:spMk id="3" creationId="{7B77783A-5A24-4C8C-8CFF-9E3D851CEF9F}"/>
          </ac:spMkLst>
        </pc:spChg>
      </pc:sldChg>
      <pc:sldChg chg="addSp delSp modSp mod setBg delAnim modAnim modNotesTx">
        <pc:chgData name="Abi Aldridge" userId="77aafed4-63e6-4afd-b539-4bbf4fcc2bfe" providerId="ADAL" clId="{A455A978-112F-462F-BBE0-CEF9632483A6}" dt="2022-10-28T08:37:37.562" v="331" actId="20577"/>
        <pc:sldMkLst>
          <pc:docMk/>
          <pc:sldMk cId="2648426115" sldId="262"/>
        </pc:sldMkLst>
        <pc:spChg chg="mod">
          <ac:chgData name="Abi Aldridge" userId="77aafed4-63e6-4afd-b539-4bbf4fcc2bfe" providerId="ADAL" clId="{A455A978-112F-462F-BBE0-CEF9632483A6}" dt="2022-10-05T16:51:35.360" v="169" actId="1076"/>
          <ac:spMkLst>
            <pc:docMk/>
            <pc:sldMk cId="2648426115" sldId="262"/>
            <ac:spMk id="2" creationId="{77002FCC-E998-4FD5-8B55-989808E2E3FC}"/>
          </ac:spMkLst>
        </pc:spChg>
        <pc:spChg chg="del">
          <ac:chgData name="Abi Aldridge" userId="77aafed4-63e6-4afd-b539-4bbf4fcc2bfe" providerId="ADAL" clId="{A455A978-112F-462F-BBE0-CEF9632483A6}" dt="2022-10-05T16:43:10.442" v="136" actId="478"/>
          <ac:spMkLst>
            <pc:docMk/>
            <pc:sldMk cId="2648426115" sldId="262"/>
            <ac:spMk id="3" creationId="{24EA175F-5293-4476-9CAF-E68C4C1D6018}"/>
          </ac:spMkLst>
        </pc:spChg>
        <pc:spChg chg="del">
          <ac:chgData name="Abi Aldridge" userId="77aafed4-63e6-4afd-b539-4bbf4fcc2bfe" providerId="ADAL" clId="{A455A978-112F-462F-BBE0-CEF9632483A6}" dt="2022-10-05T16:43:13.579" v="137" actId="478"/>
          <ac:spMkLst>
            <pc:docMk/>
            <pc:sldMk cId="2648426115" sldId="262"/>
            <ac:spMk id="4" creationId="{201DC2FD-3B4F-C189-9670-0BFC2C032B5F}"/>
          </ac:spMkLst>
        </pc:spChg>
        <pc:spChg chg="add mod">
          <ac:chgData name="Abi Aldridge" userId="77aafed4-63e6-4afd-b539-4bbf4fcc2bfe" providerId="ADAL" clId="{A455A978-112F-462F-BBE0-CEF9632483A6}" dt="2022-10-06T08:18:28.394" v="322" actId="14100"/>
          <ac:spMkLst>
            <pc:docMk/>
            <pc:sldMk cId="2648426115" sldId="262"/>
            <ac:spMk id="6" creationId="{42F345D0-2E23-6757-DC6D-BF831CE08DC9}"/>
          </ac:spMkLst>
        </pc:spChg>
        <pc:picChg chg="add mod">
          <ac:chgData name="Abi Aldridge" userId="77aafed4-63e6-4afd-b539-4bbf4fcc2bfe" providerId="ADAL" clId="{A455A978-112F-462F-BBE0-CEF9632483A6}" dt="2022-10-06T08:18:23.854" v="320" actId="1076"/>
          <ac:picMkLst>
            <pc:docMk/>
            <pc:sldMk cId="2648426115" sldId="262"/>
            <ac:picMk id="3" creationId="{99CDF352-3DA4-413B-FC26-3F42400B37B2}"/>
          </ac:picMkLst>
        </pc:picChg>
        <pc:picChg chg="add del mod">
          <ac:chgData name="Abi Aldridge" userId="77aafed4-63e6-4afd-b539-4bbf4fcc2bfe" providerId="ADAL" clId="{A455A978-112F-462F-BBE0-CEF9632483A6}" dt="2022-10-06T08:17:46.790" v="277" actId="478"/>
          <ac:picMkLst>
            <pc:docMk/>
            <pc:sldMk cId="2648426115" sldId="262"/>
            <ac:picMk id="5" creationId="{B9255139-EA38-AF9D-426F-C183A57FDAD7}"/>
          </ac:picMkLst>
        </pc:picChg>
      </pc:sldChg>
      <pc:sldChg chg="delSp modSp mod setBg">
        <pc:chgData name="Abi Aldridge" userId="77aafed4-63e6-4afd-b539-4bbf4fcc2bfe" providerId="ADAL" clId="{A455A978-112F-462F-BBE0-CEF9632483A6}" dt="2022-10-05T17:05:38.615" v="212"/>
        <pc:sldMkLst>
          <pc:docMk/>
          <pc:sldMk cId="2150440020" sldId="263"/>
        </pc:sldMkLst>
        <pc:spChg chg="mod">
          <ac:chgData name="Abi Aldridge" userId="77aafed4-63e6-4afd-b539-4bbf4fcc2bfe" providerId="ADAL" clId="{A455A978-112F-462F-BBE0-CEF9632483A6}" dt="2022-10-05T16:52:32.300" v="195" actId="207"/>
          <ac:spMkLst>
            <pc:docMk/>
            <pc:sldMk cId="2150440020" sldId="263"/>
            <ac:spMk id="2" creationId="{FF6F6E01-66FB-4211-06F9-625F96564E91}"/>
          </ac:spMkLst>
        </pc:spChg>
        <pc:spChg chg="del mod">
          <ac:chgData name="Abi Aldridge" userId="77aafed4-63e6-4afd-b539-4bbf4fcc2bfe" providerId="ADAL" clId="{A455A978-112F-462F-BBE0-CEF9632483A6}" dt="2022-10-05T17:05:30.589" v="210" actId="478"/>
          <ac:spMkLst>
            <pc:docMk/>
            <pc:sldMk cId="2150440020" sldId="263"/>
            <ac:spMk id="4" creationId="{1F401266-AB47-238D-D623-3D3E408D71BD}"/>
          </ac:spMkLst>
        </pc:spChg>
      </pc:sldChg>
      <pc:sldChg chg="add del setBg">
        <pc:chgData name="Abi Aldridge" userId="77aafed4-63e6-4afd-b539-4bbf4fcc2bfe" providerId="ADAL" clId="{A455A978-112F-462F-BBE0-CEF9632483A6}" dt="2022-10-05T16:16:13.186" v="32" actId="47"/>
        <pc:sldMkLst>
          <pc:docMk/>
          <pc:sldMk cId="340963209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D615-E7BF-4254-A586-07475CA171CD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3A771-25F4-496C-808E-57B07ADF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7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5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9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3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8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Finish with song / poem of choice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1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BDA4-2018-4AD4-B853-71674E7ED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8F81-96E0-457F-8E24-663780FB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F33D-38B1-4ECF-A578-16A5A338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388F-19AB-404A-98C1-D427AE02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F9E0-2704-4AE1-BBF9-656CEA9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8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77E-3459-43BD-BF56-9F584A65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06163-A035-4F9C-A816-F907FB7B7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EABC6-38C0-4B19-8480-DCE86FC2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D948E-2375-4099-B66C-D3F6C9F3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B5C5-BC4D-4303-A2D7-29A9E0C5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F5F83-2B19-4C78-B35B-7FEC38E4F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DBC05-7927-4EBD-A91C-7295C7A70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EF330-C09B-43D3-ACCC-FF5AC73D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33467-5081-4B50-A4E3-DFD40054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E5EC-C8C3-49A2-ABBF-A2EBA5B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1E87-A983-46E3-9DD3-7D1AB762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CF75-07D5-45E0-80EC-20442D22A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E0C79-3143-441C-9E36-F602926E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BA77-BA51-4D37-8C78-63CC6D6B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DF27-E134-4095-BD96-EB9B152B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FCB-1AD3-41BA-A221-E0DD0AC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B7BA0-2F09-4A0C-953D-B31E43ED5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1C16F-FC0C-4860-AE25-237D68A0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2C7F-A3E7-454C-BC2D-31B76767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5C3F5-DDB9-4963-9594-4E2B93B8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0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ECB2-677C-42CA-8E97-1AF5EEB1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CB89-3228-4E13-80F6-94D878C56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9A8C2-FBAB-461B-99A1-EE7D96F6A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DA75-6ABE-415A-AF0A-15DED1D8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0F531-3982-4901-81F7-9F8A7E92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93B27-3FFF-4B53-8E8F-B5B7137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1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E3BE-A4DB-4AA4-B23E-6DAA623E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4E5A2-B800-4A23-8A70-088296A15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30C08-339D-420F-888C-1F384A53B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69D8F-F5DF-426B-B3E2-53F7B10BB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775A7-7180-496E-A107-BAC2DA436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CC7C3-FE75-48CD-B814-E573FA68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DD0CB-2B7A-437A-8BDE-42199991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1232E-BC9F-4E15-9BCF-FEEDE58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6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F8AB-1DB3-4579-B523-36C9240E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A9823-C788-4F02-9E0C-83166EF3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93A3C-6B26-45AA-9EFD-3B85D911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53168-B8D6-482D-8038-88846165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7B421-FD69-4D4C-8568-FB1DE4D1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9A5AC-DCCE-49FB-AF85-DD2F27CB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1389-6940-4D8A-BC25-6962F5A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5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9F96-EAA6-4305-AFD1-FDABDA32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8F62-56F1-4CD3-A8AD-1DE61EE8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50F3-C156-4AAB-90F3-A6589572F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1197F-AA3D-482F-8CFE-C66D2194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1AA62-14C3-45AC-BB56-B2111832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6C941-3D95-4184-8A96-2FD47C14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3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891B-1324-4CA5-8A04-C8C5EF68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664F9-C20A-47B1-952D-D20B889A0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D8B7-2122-4DD3-B46B-AB01916A1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1990D-B09C-4F0F-B80B-DB693D85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39751-1B5E-45CB-9D59-937628CA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9D1F-3733-46CF-BD7B-F1B8F4D1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4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952AD-847C-4636-95BF-89A8DD33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16111-05DA-4680-8743-8BD5C835C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21E8-BEFA-4B79-ADC7-8133F42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2952-15EE-43C1-B0AA-368C4177F2AE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CF14-97CB-4E4A-B051-9249175B9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B67D3-341B-4C52-8D1C-A133CB10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6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mPdemwaNzQ?feature=oembed" TargetMode="External"/><Relationship Id="rId6" Type="http://schemas.openxmlformats.org/officeDocument/2006/relationships/hyperlink" Target="https://www.youtube.com/watch?v=omPdemwaNzQ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JXnHhLT7-I?feature=oembed" TargetMode="External"/><Relationship Id="rId6" Type="http://schemas.openxmlformats.org/officeDocument/2006/relationships/hyperlink" Target="https://www.youtube.com/watch?v=0JXnHhLT7-I&amp;t=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48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BCBD-54CD-47A3-9580-36EEFC91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863" y="2003494"/>
            <a:ext cx="8514273" cy="3840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“I define connection as the energy that exists between people when they feel seen, heard, and valued; when they can give and receive without judgment; and when they derive sustenance and strength from the relationship.”</a:t>
            </a:r>
          </a:p>
          <a:p>
            <a:pPr marL="0" indent="0" algn="ctr">
              <a:buNone/>
            </a:pPr>
            <a:r>
              <a:rPr lang="en-GB" sz="2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Brene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Brown</a:t>
            </a:r>
            <a:endParaRPr lang="en-GB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87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6999-9BBB-4885-839F-B3BF8029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42" y="239974"/>
            <a:ext cx="6685703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  <a:cs typeface="Calibri Light"/>
              </a:rPr>
              <a:t>Important connections to us</a:t>
            </a:r>
          </a:p>
        </p:txBody>
      </p:sp>
    </p:spTree>
    <p:extLst>
      <p:ext uri="{BB962C8B-B14F-4D97-AF65-F5344CB8AC3E}">
        <p14:creationId xmlns:p14="http://schemas.microsoft.com/office/powerpoint/2010/main" val="206459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an Wright gets a big shock!">
            <a:hlinkClick r:id="" action="ppaction://media"/>
            <a:extLst>
              <a:ext uri="{FF2B5EF4-FFF2-40B4-BE49-F238E27FC236}">
                <a16:creationId xmlns:a16="http://schemas.microsoft.com/office/drawing/2014/main" id="{69B7CA2F-2203-776C-99F7-A9B7E01CA3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98712" y="457200"/>
            <a:ext cx="7394575" cy="5545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F1F72-AAD5-A6AA-64D4-95F4DE29968C}"/>
              </a:ext>
            </a:extLst>
          </p:cNvPr>
          <p:cNvSpPr txBox="1"/>
          <p:nvPr/>
        </p:nvSpPr>
        <p:spPr>
          <a:xfrm>
            <a:off x="2398712" y="6216134"/>
            <a:ext cx="7474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E52E"/>
                </a:solidFill>
              </a:rPr>
              <a:t>Watch this video: </a:t>
            </a:r>
            <a:r>
              <a:rPr lang="en-GB" dirty="0">
                <a:solidFill>
                  <a:srgbClr val="FFE52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https://www.youtube.com/watch?v=omPdemwaNzQ</a:t>
            </a:r>
            <a:r>
              <a:rPr lang="en-GB" dirty="0">
                <a:solidFill>
                  <a:srgbClr val="FFE52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6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2FCC-E998-4FD5-8B55-989808E2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143452"/>
            <a:ext cx="5479472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  <a:cs typeface="Calibri Light"/>
              </a:rPr>
              <a:t>Staying connected in difficult times</a:t>
            </a:r>
          </a:p>
        </p:txBody>
      </p:sp>
      <p:pic>
        <p:nvPicPr>
          <p:cNvPr id="3" name="Online Media 2" title="HEARTWARMING Moment - Kids and Seniors Celebrate 103rd Birthday! | Old People's Home For 4 Year Olds">
            <a:hlinkClick r:id="" action="ppaction://media"/>
            <a:extLst>
              <a:ext uri="{FF2B5EF4-FFF2-40B4-BE49-F238E27FC236}">
                <a16:creationId xmlns:a16="http://schemas.microsoft.com/office/drawing/2014/main" id="{99CDF352-3DA4-413B-FC26-3F42400B37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1144" y="1717417"/>
            <a:ext cx="7909712" cy="4468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345D0-2E23-6757-DC6D-BF831CE08DC9}"/>
              </a:ext>
            </a:extLst>
          </p:cNvPr>
          <p:cNvSpPr txBox="1"/>
          <p:nvPr/>
        </p:nvSpPr>
        <p:spPr>
          <a:xfrm>
            <a:off x="2141144" y="6434806"/>
            <a:ext cx="7909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Watch this video: </a:t>
            </a:r>
            <a:r>
              <a:rPr lang="en-GB" dirty="0">
                <a:hlinkClick r:id="rId6"/>
              </a:rPr>
              <a:t>https://www.youtube.com/watch?v=0JXnHhLT7-I&amp;t=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4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43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E01-66FB-4211-06F9-625F9656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10" y="1711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  <a:cs typeface="Calibri Light"/>
              </a:rPr>
              <a:t>Connecting safely online</a:t>
            </a:r>
            <a:endParaRPr lang="en-US" b="1" dirty="0">
              <a:solidFill>
                <a:srgbClr val="FFE5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4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5856-EDEE-4AD7-9EDD-8A4E904B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83" y="2766218"/>
            <a:ext cx="6921790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</a:rPr>
              <a:t>How can we connect more?</a:t>
            </a:r>
            <a:endParaRPr lang="en-GB" b="1" dirty="0">
              <a:solidFill>
                <a:srgbClr val="FFE5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6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07462223f579890072fae7517364f6c4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7f62bd8596ca8a3b9afa55de570e55ce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7FCDE7-8833-42CD-88D1-69B48DE4B49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08b032f-9e00-415d-9c15-e247b3ec09db"/>
    <ds:schemaRef ds:uri="80702035-83e4-4f4e-898a-6cc0c7e3ab77"/>
  </ds:schemaRefs>
</ds:datastoreItem>
</file>

<file path=customXml/itemProps2.xml><?xml version="1.0" encoding="utf-8"?>
<ds:datastoreItem xmlns:ds="http://schemas.openxmlformats.org/officeDocument/2006/customXml" ds:itemID="{9D991A92-973C-4F19-B997-C05E63B7B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3EA18-292E-4F2F-81D0-8C157B65F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80702035-83e4-4f4e-898a-6cc0c7e3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Widescreen</PresentationFormat>
  <Paragraphs>15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Important connections to us</vt:lpstr>
      <vt:lpstr>PowerPoint Presentation</vt:lpstr>
      <vt:lpstr>Staying connected in difficult times</vt:lpstr>
      <vt:lpstr>PowerPoint Presentation</vt:lpstr>
      <vt:lpstr>Connecting safely online</vt:lpstr>
      <vt:lpstr>How can we connect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Connect</dc:title>
  <dc:creator>Sarah Sivers</dc:creator>
  <cp:lastModifiedBy>Abi Aldridge</cp:lastModifiedBy>
  <cp:revision>20</cp:revision>
  <dcterms:created xsi:type="dcterms:W3CDTF">2022-07-26T11:01:42Z</dcterms:created>
  <dcterms:modified xsi:type="dcterms:W3CDTF">2023-02-03T12:04:12Z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