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6" r:id="rId5"/>
    <p:sldId id="269" r:id="rId6"/>
    <p:sldId id="268" r:id="rId7"/>
    <p:sldId id="270" r:id="rId8"/>
    <p:sldId id="271" r:id="rId9"/>
    <p:sldId id="288" r:id="rId10"/>
    <p:sldId id="282" r:id="rId11"/>
    <p:sldId id="283" r:id="rId12"/>
    <p:sldId id="284" r:id="rId13"/>
    <p:sldId id="28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EA1D23-298E-E5D4-96AE-A9820EFFCCAF}" name="Rebecca Wilkinson-Quinn" initials="" userId="S::Rebecca.wilkinson-quinn@place2be.org.uk::8e7148cd-4cfe-4baa-b277-b7ad8275e42a" providerId="AD"/>
  <p188:author id="{21A71947-E352-2955-A953-5056E1302256}" name="Helen Kettley" initials="HK" userId="S::Helen.Kettley@Place2Be.org.uk::4d242641-9e5d-489d-b8bf-bc8bdc69f5e1" providerId="AD"/>
  <p188:author id="{E8AEE555-029D-BEA5-9AB5-E49AD72D8997}" name="Rebecca Wilkinson-Quinn" initials="RW" userId="S::rebecca.wilkinson-quinn@place2be.org.uk::8e7148cd-4cfe-4baa-b277-b7ad8275e42a" providerId="AD"/>
  <p188:author id="{399576B7-C992-D69F-3840-B65B3582BFFF}" name="Catherine Lambert" initials="CL" userId="S::catherine.lambert@place2be.org.uk::75fb9847-d22b-438d-ae65-2462b9d0ca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B85"/>
    <a:srgbClr val="484746"/>
    <a:srgbClr val="E84E0F"/>
    <a:srgbClr val="FFF00D"/>
    <a:srgbClr val="F2F2F4"/>
    <a:srgbClr val="A7C94A"/>
    <a:srgbClr val="AAD6E3"/>
    <a:srgbClr val="A197C5"/>
    <a:srgbClr val="F7BFD5"/>
    <a:srgbClr val="12657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839A3-162E-43E6-8119-993447757417}" v="40" dt="2026-09-28T08:21:57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2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Kettley" userId="4d242641-9e5d-489d-b8bf-bc8bdc69f5e1" providerId="ADAL" clId="{E7E09D0B-B540-4EA9-92EC-035EA0811705}"/>
    <pc:docChg chg="undo custSel addSld delSld modSld sldOrd">
      <pc:chgData name="Helen Kettley" userId="4d242641-9e5d-489d-b8bf-bc8bdc69f5e1" providerId="ADAL" clId="{E7E09D0B-B540-4EA9-92EC-035EA0811705}" dt="2026-09-25T16:33:07.228" v="3318" actId="34135"/>
      <pc:docMkLst>
        <pc:docMk/>
      </pc:docMkLst>
      <pc:sldChg chg="addSp delSp modSp mod">
        <pc:chgData name="Helen Kettley" userId="4d242641-9e5d-489d-b8bf-bc8bdc69f5e1" providerId="ADAL" clId="{E7E09D0B-B540-4EA9-92EC-035EA0811705}" dt="2026-09-25T11:58:14.800" v="2904" actId="34135"/>
        <pc:sldMkLst>
          <pc:docMk/>
          <pc:sldMk cId="2141069972" sldId="266"/>
        </pc:sldMkLst>
        <pc:spChg chg="mod">
          <ac:chgData name="Helen Kettley" userId="4d242641-9e5d-489d-b8bf-bc8bdc69f5e1" providerId="ADAL" clId="{E7E09D0B-B540-4EA9-92EC-035EA0811705}" dt="2026-09-25T11:07:41.325" v="2725" actId="2711"/>
          <ac:spMkLst>
            <pc:docMk/>
            <pc:sldMk cId="2141069972" sldId="266"/>
            <ac:spMk id="3" creationId="{083BD020-4FF1-2847-B11D-66D3FDF583FC}"/>
          </ac:spMkLst>
        </pc:spChg>
        <pc:spChg chg="add mod ord">
          <ac:chgData name="Helen Kettley" userId="4d242641-9e5d-489d-b8bf-bc8bdc69f5e1" providerId="ADAL" clId="{E7E09D0B-B540-4EA9-92EC-035EA0811705}" dt="2026-09-25T07:51:49.526" v="2480" actId="34135"/>
          <ac:spMkLst>
            <pc:docMk/>
            <pc:sldMk cId="2141069972" sldId="266"/>
            <ac:spMk id="5" creationId="{4D1D775E-1743-C57F-7C98-21AFFD1CC34F}"/>
          </ac:spMkLst>
        </pc:spChg>
        <pc:spChg chg="mod ord">
          <ac:chgData name="Helen Kettley" userId="4d242641-9e5d-489d-b8bf-bc8bdc69f5e1" providerId="ADAL" clId="{E7E09D0B-B540-4EA9-92EC-035EA0811705}" dt="2026-09-25T07:52:31.880" v="2484" actId="34135"/>
          <ac:spMkLst>
            <pc:docMk/>
            <pc:sldMk cId="2141069972" sldId="266"/>
            <ac:spMk id="13" creationId="{092FE72D-78A6-D0B4-394D-538C72C79720}"/>
          </ac:spMkLst>
        </pc:spChg>
        <pc:spChg chg="mod ord">
          <ac:chgData name="Helen Kettley" userId="4d242641-9e5d-489d-b8bf-bc8bdc69f5e1" providerId="ADAL" clId="{E7E09D0B-B540-4EA9-92EC-035EA0811705}" dt="2026-09-25T07:51:49.526" v="2480" actId="34135"/>
          <ac:spMkLst>
            <pc:docMk/>
            <pc:sldMk cId="2141069972" sldId="266"/>
            <ac:spMk id="19" creationId="{A6122891-040A-A785-05CF-1E85C5835937}"/>
          </ac:spMkLst>
        </pc:spChg>
        <pc:picChg chg="add mod">
          <ac:chgData name="Helen Kettley" userId="4d242641-9e5d-489d-b8bf-bc8bdc69f5e1" providerId="ADAL" clId="{E7E09D0B-B540-4EA9-92EC-035EA0811705}" dt="2026-09-25T11:46:02.195" v="2799" actId="34135"/>
          <ac:picMkLst>
            <pc:docMk/>
            <pc:sldMk cId="2141069972" sldId="266"/>
            <ac:picMk id="4" creationId="{6AE3F4BC-BC08-359E-E412-7C48B1E837E2}"/>
          </ac:picMkLst>
        </pc:picChg>
        <pc:picChg chg="add mod">
          <ac:chgData name="Helen Kettley" userId="4d242641-9e5d-489d-b8bf-bc8bdc69f5e1" providerId="ADAL" clId="{E7E09D0B-B540-4EA9-92EC-035EA0811705}" dt="2026-09-25T11:58:14.800" v="2904" actId="34135"/>
          <ac:picMkLst>
            <pc:docMk/>
            <pc:sldMk cId="2141069972" sldId="266"/>
            <ac:picMk id="6" creationId="{23355C19-48CC-FEED-DDC7-469E9918B4E5}"/>
          </ac:picMkLst>
        </pc:picChg>
        <pc:picChg chg="add mod ord">
          <ac:chgData name="Helen Kettley" userId="4d242641-9e5d-489d-b8bf-bc8bdc69f5e1" providerId="ADAL" clId="{E7E09D0B-B540-4EA9-92EC-035EA0811705}" dt="2026-09-25T11:45:57.587" v="2798" actId="34135"/>
          <ac:picMkLst>
            <pc:docMk/>
            <pc:sldMk cId="2141069972" sldId="266"/>
            <ac:picMk id="7" creationId="{63E8153B-98AC-E98B-DB26-B24FA2B386A8}"/>
          </ac:picMkLst>
        </pc:picChg>
        <pc:picChg chg="add mod">
          <ac:chgData name="Helen Kettley" userId="4d242641-9e5d-489d-b8bf-bc8bdc69f5e1" providerId="ADAL" clId="{E7E09D0B-B540-4EA9-92EC-035EA0811705}" dt="2026-09-25T11:58:14.800" v="2904" actId="34135"/>
          <ac:picMkLst>
            <pc:docMk/>
            <pc:sldMk cId="2141069972" sldId="266"/>
            <ac:picMk id="9" creationId="{5A970F62-67F5-19E5-73F2-539214B47349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5T16:29:01.628" v="3311" actId="34135"/>
        <pc:sldMkLst>
          <pc:docMk/>
          <pc:sldMk cId="2442918568" sldId="268"/>
        </pc:sldMkLst>
        <pc:spChg chg="mod">
          <ac:chgData name="Helen Kettley" userId="4d242641-9e5d-489d-b8bf-bc8bdc69f5e1" providerId="ADAL" clId="{E7E09D0B-B540-4EA9-92EC-035EA0811705}" dt="2026-09-18T12:26:40.226" v="1421" actId="1076"/>
          <ac:spMkLst>
            <pc:docMk/>
            <pc:sldMk cId="2442918568" sldId="268"/>
            <ac:spMk id="17" creationId="{9C2CE0E0-F9F3-5279-C353-FC0A8EE9C608}"/>
          </ac:spMkLst>
        </pc:spChg>
        <pc:spChg chg="mod ord">
          <ac:chgData name="Helen Kettley" userId="4d242641-9e5d-489d-b8bf-bc8bdc69f5e1" providerId="ADAL" clId="{E7E09D0B-B540-4EA9-92EC-035EA0811705}" dt="2026-09-25T10:37:31.770" v="2638" actId="34135"/>
          <ac:spMkLst>
            <pc:docMk/>
            <pc:sldMk cId="2442918568" sldId="268"/>
            <ac:spMk id="18" creationId="{F1896D11-75E9-D76C-4870-7CA0327ABE13}"/>
          </ac:spMkLst>
        </pc:spChg>
        <pc:spChg chg="add mod">
          <ac:chgData name="Helen Kettley" userId="4d242641-9e5d-489d-b8bf-bc8bdc69f5e1" providerId="ADAL" clId="{E7E09D0B-B540-4EA9-92EC-035EA0811705}" dt="2026-09-25T10:48:06.966" v="2698" actId="2711"/>
          <ac:spMkLst>
            <pc:docMk/>
            <pc:sldMk cId="2442918568" sldId="268"/>
            <ac:spMk id="22" creationId="{C23E2180-6831-2DFC-239F-F08BC72A8F81}"/>
          </ac:spMkLst>
        </pc:spChg>
        <pc:spChg chg="mod ord">
          <ac:chgData name="Helen Kettley" userId="4d242641-9e5d-489d-b8bf-bc8bdc69f5e1" providerId="ADAL" clId="{E7E09D0B-B540-4EA9-92EC-035EA0811705}" dt="2026-09-25T10:37:28.710" v="2637" actId="34135"/>
          <ac:spMkLst>
            <pc:docMk/>
            <pc:sldMk cId="2442918568" sldId="268"/>
            <ac:spMk id="29" creationId="{5D520AA2-1B05-9DB7-7FB8-82544737BEDF}"/>
          </ac:spMkLst>
        </pc:spChg>
        <pc:spChg chg="mod ord">
          <ac:chgData name="Helen Kettley" userId="4d242641-9e5d-489d-b8bf-bc8bdc69f5e1" providerId="ADAL" clId="{E7E09D0B-B540-4EA9-92EC-035EA0811705}" dt="2026-09-25T10:37:44.020" v="2641" actId="34135"/>
          <ac:spMkLst>
            <pc:docMk/>
            <pc:sldMk cId="2442918568" sldId="268"/>
            <ac:spMk id="34" creationId="{00BB53E3-8AE8-9A25-2AB5-81B9B594EFC4}"/>
          </ac:spMkLst>
        </pc:spChg>
        <pc:picChg chg="add mod">
          <ac:chgData name="Helen Kettley" userId="4d242641-9e5d-489d-b8bf-bc8bdc69f5e1" providerId="ADAL" clId="{E7E09D0B-B540-4EA9-92EC-035EA0811705}" dt="2026-09-25T12:34:40.263" v="3194" actId="34135"/>
          <ac:picMkLst>
            <pc:docMk/>
            <pc:sldMk cId="2442918568" sldId="268"/>
            <ac:picMk id="4" creationId="{21BA628A-DCAE-EC9E-3690-1FBE1BBAC641}"/>
          </ac:picMkLst>
        </pc:picChg>
        <pc:picChg chg="add mod">
          <ac:chgData name="Helen Kettley" userId="4d242641-9e5d-489d-b8bf-bc8bdc69f5e1" providerId="ADAL" clId="{E7E09D0B-B540-4EA9-92EC-035EA0811705}" dt="2026-09-25T12:29:12.897" v="3190" actId="34135"/>
          <ac:picMkLst>
            <pc:docMk/>
            <pc:sldMk cId="2442918568" sldId="268"/>
            <ac:picMk id="5" creationId="{644B3C1A-94CA-BE05-3085-C93B707BBEDB}"/>
          </ac:picMkLst>
        </pc:picChg>
        <pc:picChg chg="add mod">
          <ac:chgData name="Helen Kettley" userId="4d242641-9e5d-489d-b8bf-bc8bdc69f5e1" providerId="ADAL" clId="{E7E09D0B-B540-4EA9-92EC-035EA0811705}" dt="2026-09-25T16:29:01.628" v="3311" actId="34135"/>
          <ac:picMkLst>
            <pc:docMk/>
            <pc:sldMk cId="2442918568" sldId="268"/>
            <ac:picMk id="6" creationId="{7A8BF9FB-29C5-42A2-7E3D-7A87CC1A52B5}"/>
          </ac:picMkLst>
        </pc:picChg>
        <pc:picChg chg="add mod">
          <ac:chgData name="Helen Kettley" userId="4d242641-9e5d-489d-b8bf-bc8bdc69f5e1" providerId="ADAL" clId="{E7E09D0B-B540-4EA9-92EC-035EA0811705}" dt="2026-09-25T12:34:37.338" v="3193" actId="34135"/>
          <ac:picMkLst>
            <pc:docMk/>
            <pc:sldMk cId="2442918568" sldId="268"/>
            <ac:picMk id="7" creationId="{779639BE-564D-B399-3877-5A710831D5C4}"/>
          </ac:picMkLst>
        </pc:picChg>
        <pc:picChg chg="add mod ord">
          <ac:chgData name="Helen Kettley" userId="4d242641-9e5d-489d-b8bf-bc8bdc69f5e1" providerId="ADAL" clId="{E7E09D0B-B540-4EA9-92EC-035EA0811705}" dt="2026-09-25T12:29:07.994" v="3188" actId="34135"/>
          <ac:picMkLst>
            <pc:docMk/>
            <pc:sldMk cId="2442918568" sldId="268"/>
            <ac:picMk id="9" creationId="{419FB91D-11B0-AD78-52A4-6145A566FE94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5T16:15:13.862" v="3226" actId="34136"/>
        <pc:sldMkLst>
          <pc:docMk/>
          <pc:sldMk cId="2228750005" sldId="269"/>
        </pc:sldMkLst>
        <pc:spChg chg="mod">
          <ac:chgData name="Helen Kettley" userId="4d242641-9e5d-489d-b8bf-bc8bdc69f5e1" providerId="ADAL" clId="{E7E09D0B-B540-4EA9-92EC-035EA0811705}" dt="2026-09-25T10:48:01.008" v="2697" actId="2711"/>
          <ac:spMkLst>
            <pc:docMk/>
            <pc:sldMk cId="2228750005" sldId="269"/>
            <ac:spMk id="14" creationId="{2371C8A5-83B5-2CD0-952F-9ABBD5E47A39}"/>
          </ac:spMkLst>
        </pc:spChg>
        <pc:spChg chg="add del mod">
          <ac:chgData name="Helen Kettley" userId="4d242641-9e5d-489d-b8bf-bc8bdc69f5e1" providerId="ADAL" clId="{E7E09D0B-B540-4EA9-92EC-035EA0811705}" dt="2026-09-25T07:59:53.565" v="2621" actId="1076"/>
          <ac:spMkLst>
            <pc:docMk/>
            <pc:sldMk cId="2228750005" sldId="269"/>
            <ac:spMk id="17" creationId="{C959BA8C-A4B0-D431-9D0E-6E7577313972}"/>
          </ac:spMkLst>
        </pc:spChg>
        <pc:spChg chg="mod ord">
          <ac:chgData name="Helen Kettley" userId="4d242641-9e5d-489d-b8bf-bc8bdc69f5e1" providerId="ADAL" clId="{E7E09D0B-B540-4EA9-92EC-035EA0811705}" dt="2026-09-25T07:59:47.225" v="2619" actId="34135"/>
          <ac:spMkLst>
            <pc:docMk/>
            <pc:sldMk cId="2228750005" sldId="269"/>
            <ac:spMk id="23" creationId="{4BB68F0F-D695-32C5-C94E-3A102ACF1F9F}"/>
          </ac:spMkLst>
        </pc:spChg>
        <pc:spChg chg="mod ord">
          <ac:chgData name="Helen Kettley" userId="4d242641-9e5d-489d-b8bf-bc8bdc69f5e1" providerId="ADAL" clId="{E7E09D0B-B540-4EA9-92EC-035EA0811705}" dt="2026-09-25T07:59:47.225" v="2619" actId="34135"/>
          <ac:spMkLst>
            <pc:docMk/>
            <pc:sldMk cId="2228750005" sldId="269"/>
            <ac:spMk id="29" creationId="{28EADF3E-56BF-F130-CF51-75463B3751CC}"/>
          </ac:spMkLst>
        </pc:spChg>
        <pc:spChg chg="mod ord">
          <ac:chgData name="Helen Kettley" userId="4d242641-9e5d-489d-b8bf-bc8bdc69f5e1" providerId="ADAL" clId="{E7E09D0B-B540-4EA9-92EC-035EA0811705}" dt="2026-09-25T16:15:12.792" v="3224" actId="34136"/>
          <ac:spMkLst>
            <pc:docMk/>
            <pc:sldMk cId="2228750005" sldId="269"/>
            <ac:spMk id="37" creationId="{A624DB4C-E16D-C597-377A-F25C7E0D2EB1}"/>
          </ac:spMkLst>
        </pc:spChg>
        <pc:spChg chg="add mod ord">
          <ac:chgData name="Helen Kettley" userId="4d242641-9e5d-489d-b8bf-bc8bdc69f5e1" providerId="ADAL" clId="{E7E09D0B-B540-4EA9-92EC-035EA0811705}" dt="2026-09-25T07:59:47.225" v="2619" actId="34135"/>
          <ac:spMkLst>
            <pc:docMk/>
            <pc:sldMk cId="2228750005" sldId="269"/>
            <ac:spMk id="43" creationId="{7E0F3C68-D841-0033-26B9-FA436F5E4C40}"/>
          </ac:spMkLst>
        </pc:spChg>
        <pc:picChg chg="add mod">
          <ac:chgData name="Helen Kettley" userId="4d242641-9e5d-489d-b8bf-bc8bdc69f5e1" providerId="ADAL" clId="{E7E09D0B-B540-4EA9-92EC-035EA0811705}" dt="2026-09-25T16:15:13.862" v="3226" actId="34136"/>
          <ac:picMkLst>
            <pc:docMk/>
            <pc:sldMk cId="2228750005" sldId="269"/>
            <ac:picMk id="3" creationId="{C315EA04-422B-55D6-EC8E-28B4D9435EBC}"/>
          </ac:picMkLst>
        </pc:picChg>
        <pc:picChg chg="add mod">
          <ac:chgData name="Helen Kettley" userId="4d242641-9e5d-489d-b8bf-bc8bdc69f5e1" providerId="ADAL" clId="{E7E09D0B-B540-4EA9-92EC-035EA0811705}" dt="2026-09-25T12:11:03.708" v="2907" actId="34135"/>
          <ac:picMkLst>
            <pc:docMk/>
            <pc:sldMk cId="2228750005" sldId="269"/>
            <ac:picMk id="4" creationId="{35B7E052-8514-EBBF-CC92-D8D387E61590}"/>
          </ac:picMkLst>
        </pc:picChg>
        <pc:picChg chg="add mod">
          <ac:chgData name="Helen Kettley" userId="4d242641-9e5d-489d-b8bf-bc8bdc69f5e1" providerId="ADAL" clId="{E7E09D0B-B540-4EA9-92EC-035EA0811705}" dt="2026-09-25T12:34:28.871" v="3192" actId="34135"/>
          <ac:picMkLst>
            <pc:docMk/>
            <pc:sldMk cId="2228750005" sldId="269"/>
            <ac:picMk id="5" creationId="{B9591BD7-CF25-DC3F-A16F-E3E05B46F5B0}"/>
          </ac:picMkLst>
        </pc:picChg>
        <pc:picChg chg="add mod">
          <ac:chgData name="Helen Kettley" userId="4d242641-9e5d-489d-b8bf-bc8bdc69f5e1" providerId="ADAL" clId="{E7E09D0B-B540-4EA9-92EC-035EA0811705}" dt="2026-09-25T12:27:37.512" v="3169" actId="34135"/>
          <ac:picMkLst>
            <pc:docMk/>
            <pc:sldMk cId="2228750005" sldId="269"/>
            <ac:picMk id="7" creationId="{08E762EC-806E-DA31-2691-E0B0E6305923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5T16:32:18.845" v="3312" actId="34135"/>
        <pc:sldMkLst>
          <pc:docMk/>
          <pc:sldMk cId="1677211290" sldId="270"/>
        </pc:sldMkLst>
        <pc:spChg chg="add mod">
          <ac:chgData name="Helen Kettley" userId="4d242641-9e5d-489d-b8bf-bc8bdc69f5e1" providerId="ADAL" clId="{E7E09D0B-B540-4EA9-92EC-035EA0811705}" dt="2026-09-25T10:39:18.530" v="2645" actId="34135"/>
          <ac:spMkLst>
            <pc:docMk/>
            <pc:sldMk cId="1677211290" sldId="270"/>
            <ac:spMk id="11" creationId="{CFF0F66B-D077-E217-F5AD-F4FD328503BB}"/>
          </ac:spMkLst>
        </pc:spChg>
        <pc:spChg chg="add mod">
          <ac:chgData name="Helen Kettley" userId="4d242641-9e5d-489d-b8bf-bc8bdc69f5e1" providerId="ADAL" clId="{E7E09D0B-B540-4EA9-92EC-035EA0811705}" dt="2026-09-25T10:48:10.640" v="2699" actId="2711"/>
          <ac:spMkLst>
            <pc:docMk/>
            <pc:sldMk cId="1677211290" sldId="270"/>
            <ac:spMk id="13" creationId="{A30D2095-B14A-2C0B-0BAE-3A57203F7DF5}"/>
          </ac:spMkLst>
        </pc:spChg>
        <pc:spChg chg="mod">
          <ac:chgData name="Helen Kettley" userId="4d242641-9e5d-489d-b8bf-bc8bdc69f5e1" providerId="ADAL" clId="{E7E09D0B-B540-4EA9-92EC-035EA0811705}" dt="2026-09-18T16:24:45.051" v="2106" actId="207"/>
          <ac:spMkLst>
            <pc:docMk/>
            <pc:sldMk cId="1677211290" sldId="270"/>
            <ac:spMk id="17" creationId="{91A210D2-AF80-F0A5-51E0-F3825A0A44DD}"/>
          </ac:spMkLst>
        </pc:spChg>
        <pc:picChg chg="add mod">
          <ac:chgData name="Helen Kettley" userId="4d242641-9e5d-489d-b8bf-bc8bdc69f5e1" providerId="ADAL" clId="{E7E09D0B-B540-4EA9-92EC-035EA0811705}" dt="2026-09-25T11:31:38.100" v="2751" actId="34135"/>
          <ac:picMkLst>
            <pc:docMk/>
            <pc:sldMk cId="1677211290" sldId="270"/>
            <ac:picMk id="3" creationId="{0FD7FDD7-439C-48AD-83E2-E7E7BEDB0F1B}"/>
          </ac:picMkLst>
        </pc:picChg>
        <pc:picChg chg="add mod ord">
          <ac:chgData name="Helen Kettley" userId="4d242641-9e5d-489d-b8bf-bc8bdc69f5e1" providerId="ADAL" clId="{E7E09D0B-B540-4EA9-92EC-035EA0811705}" dt="2026-09-25T12:26:38.695" v="3148" actId="34135"/>
          <ac:picMkLst>
            <pc:docMk/>
            <pc:sldMk cId="1677211290" sldId="270"/>
            <ac:picMk id="4" creationId="{54B9B990-9020-A29F-0DF0-C7E8594D5952}"/>
          </ac:picMkLst>
        </pc:picChg>
        <pc:picChg chg="add mod">
          <ac:chgData name="Helen Kettley" userId="4d242641-9e5d-489d-b8bf-bc8bdc69f5e1" providerId="ADAL" clId="{E7E09D0B-B540-4EA9-92EC-035EA0811705}" dt="2026-09-25T16:32:18.845" v="3312" actId="34135"/>
          <ac:picMkLst>
            <pc:docMk/>
            <pc:sldMk cId="1677211290" sldId="270"/>
            <ac:picMk id="5" creationId="{CADA0071-F806-AE90-75E2-A2FBD83589C9}"/>
          </ac:picMkLst>
        </pc:picChg>
        <pc:picChg chg="add mod ord">
          <ac:chgData name="Helen Kettley" userId="4d242641-9e5d-489d-b8bf-bc8bdc69f5e1" providerId="ADAL" clId="{E7E09D0B-B540-4EA9-92EC-035EA0811705}" dt="2026-09-25T11:48:03.884" v="2832" actId="34135"/>
          <ac:picMkLst>
            <pc:docMk/>
            <pc:sldMk cId="1677211290" sldId="270"/>
            <ac:picMk id="6" creationId="{3F65EF33-4CB3-1B80-0C78-0FB4F896AA17}"/>
          </ac:picMkLst>
        </pc:picChg>
        <pc:picChg chg="add mod ord">
          <ac:chgData name="Helen Kettley" userId="4d242641-9e5d-489d-b8bf-bc8bdc69f5e1" providerId="ADAL" clId="{E7E09D0B-B540-4EA9-92EC-035EA0811705}" dt="2026-09-25T12:14:07.036" v="2982" actId="34135"/>
          <ac:picMkLst>
            <pc:docMk/>
            <pc:sldMk cId="1677211290" sldId="270"/>
            <ac:picMk id="10" creationId="{A0ADD983-1C20-D5EF-9A07-BD6E9D90D873}"/>
          </ac:picMkLst>
        </pc:picChg>
        <pc:picChg chg="add mod ord">
          <ac:chgData name="Helen Kettley" userId="4d242641-9e5d-489d-b8bf-bc8bdc69f5e1" providerId="ADAL" clId="{E7E09D0B-B540-4EA9-92EC-035EA0811705}" dt="2026-09-25T12:14:38.046" v="3001" actId="34135"/>
          <ac:picMkLst>
            <pc:docMk/>
            <pc:sldMk cId="1677211290" sldId="270"/>
            <ac:picMk id="14" creationId="{485EFC6A-C801-A22F-66EC-85A971410F60}"/>
          </ac:picMkLst>
        </pc:picChg>
      </pc:sldChg>
      <pc:sldChg chg="addSp delSp modSp mod">
        <pc:chgData name="Helen Kettley" userId="4d242641-9e5d-489d-b8bf-bc8bdc69f5e1" providerId="ADAL" clId="{E7E09D0B-B540-4EA9-92EC-035EA0811705}" dt="2026-09-25T16:32:25.405" v="3313" actId="34135"/>
        <pc:sldMkLst>
          <pc:docMk/>
          <pc:sldMk cId="2087826594" sldId="271"/>
        </pc:sldMkLst>
        <pc:spChg chg="add mod">
          <ac:chgData name="Helen Kettley" userId="4d242641-9e5d-489d-b8bf-bc8bdc69f5e1" providerId="ADAL" clId="{E7E09D0B-B540-4EA9-92EC-035EA0811705}" dt="2026-09-25T10:39:48.550" v="2646" actId="34135"/>
          <ac:spMkLst>
            <pc:docMk/>
            <pc:sldMk cId="2087826594" sldId="271"/>
            <ac:spMk id="5" creationId="{018027DF-FE00-7D23-E63F-CD87F87817F6}"/>
          </ac:spMkLst>
        </pc:spChg>
        <pc:spChg chg="add mod">
          <ac:chgData name="Helen Kettley" userId="4d242641-9e5d-489d-b8bf-bc8bdc69f5e1" providerId="ADAL" clId="{E7E09D0B-B540-4EA9-92EC-035EA0811705}" dt="2026-09-25T10:48:16.556" v="2700" actId="2711"/>
          <ac:spMkLst>
            <pc:docMk/>
            <pc:sldMk cId="2087826594" sldId="271"/>
            <ac:spMk id="7" creationId="{5837A452-AF3B-A063-FA8A-F92A83DB1692}"/>
          </ac:spMkLst>
        </pc:spChg>
        <pc:spChg chg="add del mod">
          <ac:chgData name="Helen Kettley" userId="4d242641-9e5d-489d-b8bf-bc8bdc69f5e1" providerId="ADAL" clId="{E7E09D0B-B540-4EA9-92EC-035EA0811705}" dt="2026-09-25T11:06:55.532" v="2724" actId="14100"/>
          <ac:spMkLst>
            <pc:docMk/>
            <pc:sldMk cId="2087826594" sldId="271"/>
            <ac:spMk id="8" creationId="{FF1ACCD8-6A1C-49B2-300D-E7737155FF7B}"/>
          </ac:spMkLst>
        </pc:spChg>
        <pc:spChg chg="add mod">
          <ac:chgData name="Helen Kettley" userId="4d242641-9e5d-489d-b8bf-bc8bdc69f5e1" providerId="ADAL" clId="{E7E09D0B-B540-4EA9-92EC-035EA0811705}" dt="2026-09-25T10:47:24.169" v="2692" actId="2711"/>
          <ac:spMkLst>
            <pc:docMk/>
            <pc:sldMk cId="2087826594" sldId="271"/>
            <ac:spMk id="18" creationId="{DE07A390-ADC7-7CE4-35E2-7378FF262BC5}"/>
          </ac:spMkLst>
        </pc:spChg>
        <pc:picChg chg="add mod">
          <ac:chgData name="Helen Kettley" userId="4d242641-9e5d-489d-b8bf-bc8bdc69f5e1" providerId="ADAL" clId="{E7E09D0B-B540-4EA9-92EC-035EA0811705}" dt="2026-09-25T11:32:00.229" v="2757" actId="34135"/>
          <ac:picMkLst>
            <pc:docMk/>
            <pc:sldMk cId="2087826594" sldId="271"/>
            <ac:picMk id="3" creationId="{B14A98CC-20EB-CBBE-51DA-B8B552B09426}"/>
          </ac:picMkLst>
        </pc:picChg>
        <pc:picChg chg="add mod ord">
          <ac:chgData name="Helen Kettley" userId="4d242641-9e5d-489d-b8bf-bc8bdc69f5e1" providerId="ADAL" clId="{E7E09D0B-B540-4EA9-92EC-035EA0811705}" dt="2026-09-25T11:47:26.591" v="2820" actId="34135"/>
          <ac:picMkLst>
            <pc:docMk/>
            <pc:sldMk cId="2087826594" sldId="271"/>
            <ac:picMk id="6" creationId="{1413D79C-ECB4-DBD2-3169-24960AA5FEB5}"/>
          </ac:picMkLst>
        </pc:picChg>
        <pc:picChg chg="add mod">
          <ac:chgData name="Helen Kettley" userId="4d242641-9e5d-489d-b8bf-bc8bdc69f5e1" providerId="ADAL" clId="{E7E09D0B-B540-4EA9-92EC-035EA0811705}" dt="2026-09-25T12:26:10.875" v="3140" actId="34135"/>
          <ac:picMkLst>
            <pc:docMk/>
            <pc:sldMk cId="2087826594" sldId="271"/>
            <ac:picMk id="9" creationId="{799873EB-2BB8-5D99-BDBB-0A0A202F45E3}"/>
          </ac:picMkLst>
        </pc:picChg>
        <pc:picChg chg="add mod ord">
          <ac:chgData name="Helen Kettley" userId="4d242641-9e5d-489d-b8bf-bc8bdc69f5e1" providerId="ADAL" clId="{E7E09D0B-B540-4EA9-92EC-035EA0811705}" dt="2026-09-25T12:35:32.373" v="3204" actId="34135"/>
          <ac:picMkLst>
            <pc:docMk/>
            <pc:sldMk cId="2087826594" sldId="271"/>
            <ac:picMk id="10" creationId="{D9CCBF3F-C591-AAD3-6DE7-4081DD5A861C}"/>
          </ac:picMkLst>
        </pc:picChg>
        <pc:picChg chg="add mod">
          <ac:chgData name="Helen Kettley" userId="4d242641-9e5d-489d-b8bf-bc8bdc69f5e1" providerId="ADAL" clId="{E7E09D0B-B540-4EA9-92EC-035EA0811705}" dt="2026-09-25T12:26:32.195" v="3147" actId="34135"/>
          <ac:picMkLst>
            <pc:docMk/>
            <pc:sldMk cId="2087826594" sldId="271"/>
            <ac:picMk id="11" creationId="{50BB8275-4EFD-67E2-0D72-A64627BD19E1}"/>
          </ac:picMkLst>
        </pc:picChg>
        <pc:picChg chg="add mod">
          <ac:chgData name="Helen Kettley" userId="4d242641-9e5d-489d-b8bf-bc8bdc69f5e1" providerId="ADAL" clId="{E7E09D0B-B540-4EA9-92EC-035EA0811705}" dt="2026-09-25T16:32:25.405" v="3313" actId="34135"/>
          <ac:picMkLst>
            <pc:docMk/>
            <pc:sldMk cId="2087826594" sldId="271"/>
            <ac:picMk id="12" creationId="{8B15D91C-8C38-45AC-9CA2-21C0B1069B95}"/>
          </ac:picMkLst>
        </pc:picChg>
        <pc:picChg chg="add mod ord modCrop">
          <ac:chgData name="Helen Kettley" userId="4d242641-9e5d-489d-b8bf-bc8bdc69f5e1" providerId="ADAL" clId="{E7E09D0B-B540-4EA9-92EC-035EA0811705}" dt="2026-09-25T10:39:48.550" v="2646" actId="34135"/>
          <ac:picMkLst>
            <pc:docMk/>
            <pc:sldMk cId="2087826594" sldId="271"/>
            <ac:picMk id="26" creationId="{CC2CCD31-C7E6-99C9-3C6D-890846B30403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5T16:32:44.174" v="3315" actId="34135"/>
        <pc:sldMkLst>
          <pc:docMk/>
          <pc:sldMk cId="1639738669" sldId="282"/>
        </pc:sldMkLst>
        <pc:spChg chg="mod">
          <ac:chgData name="Helen Kettley" userId="4d242641-9e5d-489d-b8bf-bc8bdc69f5e1" providerId="ADAL" clId="{E7E09D0B-B540-4EA9-92EC-035EA0811705}" dt="2026-09-25T10:43:18.893" v="2664" actId="34135"/>
          <ac:spMkLst>
            <pc:docMk/>
            <pc:sldMk cId="1639738669" sldId="282"/>
            <ac:spMk id="5" creationId="{E97F781D-144E-1F9D-11E3-9865B47984F4}"/>
          </ac:spMkLst>
        </pc:spChg>
        <pc:spChg chg="mod">
          <ac:chgData name="Helen Kettley" userId="4d242641-9e5d-489d-b8bf-bc8bdc69f5e1" providerId="ADAL" clId="{E7E09D0B-B540-4EA9-92EC-035EA0811705}" dt="2026-09-25T10:48:29.320" v="2701" actId="2711"/>
          <ac:spMkLst>
            <pc:docMk/>
            <pc:sldMk cId="1639738669" sldId="282"/>
            <ac:spMk id="7" creationId="{4A9CC3E9-6BB6-FE57-C459-248DDEBC93A0}"/>
          </ac:spMkLst>
        </pc:spChg>
        <pc:spChg chg="mod">
          <ac:chgData name="Helen Kettley" userId="4d242641-9e5d-489d-b8bf-bc8bdc69f5e1" providerId="ADAL" clId="{E7E09D0B-B540-4EA9-92EC-035EA0811705}" dt="2026-09-25T11:03:49.434" v="2711" actId="20577"/>
          <ac:spMkLst>
            <pc:docMk/>
            <pc:sldMk cId="1639738669" sldId="282"/>
            <ac:spMk id="8" creationId="{15B87617-501A-22AC-B598-85AC696E2E44}"/>
          </ac:spMkLst>
        </pc:spChg>
        <pc:spChg chg="mod">
          <ac:chgData name="Helen Kettley" userId="4d242641-9e5d-489d-b8bf-bc8bdc69f5e1" providerId="ADAL" clId="{E7E09D0B-B540-4EA9-92EC-035EA0811705}" dt="2026-09-25T10:47:50.992" v="2696" actId="2711"/>
          <ac:spMkLst>
            <pc:docMk/>
            <pc:sldMk cId="1639738669" sldId="282"/>
            <ac:spMk id="18" creationId="{39DD14CA-3EC0-991F-2A0A-247D5D32B7A9}"/>
          </ac:spMkLst>
        </pc:spChg>
        <pc:picChg chg="add mod ord">
          <ac:chgData name="Helen Kettley" userId="4d242641-9e5d-489d-b8bf-bc8bdc69f5e1" providerId="ADAL" clId="{E7E09D0B-B540-4EA9-92EC-035EA0811705}" dt="2026-09-25T11:48:56.709" v="2860" actId="34135"/>
          <ac:picMkLst>
            <pc:docMk/>
            <pc:sldMk cId="1639738669" sldId="282"/>
            <ac:picMk id="4" creationId="{B84F127F-FA1C-CD93-2214-F9942ECC76AA}"/>
          </ac:picMkLst>
        </pc:picChg>
        <pc:picChg chg="add mod">
          <ac:chgData name="Helen Kettley" userId="4d242641-9e5d-489d-b8bf-bc8bdc69f5e1" providerId="ADAL" clId="{E7E09D0B-B540-4EA9-92EC-035EA0811705}" dt="2026-09-25T12:25:23.272" v="3124" actId="34135"/>
          <ac:picMkLst>
            <pc:docMk/>
            <pc:sldMk cId="1639738669" sldId="282"/>
            <ac:picMk id="9" creationId="{10AE6675-DCD8-BD8C-112F-FBAC9A3ECA96}"/>
          </ac:picMkLst>
        </pc:picChg>
        <pc:picChg chg="add mod">
          <ac:chgData name="Helen Kettley" userId="4d242641-9e5d-489d-b8bf-bc8bdc69f5e1" providerId="ADAL" clId="{E7E09D0B-B540-4EA9-92EC-035EA0811705}" dt="2026-09-25T16:32:44.174" v="3315" actId="34135"/>
          <ac:picMkLst>
            <pc:docMk/>
            <pc:sldMk cId="1639738669" sldId="282"/>
            <ac:picMk id="10" creationId="{137E914E-A29A-E1D6-6E32-D1D8D296FEA3}"/>
          </ac:picMkLst>
        </pc:picChg>
        <pc:picChg chg="add mod ord">
          <ac:chgData name="Helen Kettley" userId="4d242641-9e5d-489d-b8bf-bc8bdc69f5e1" providerId="ADAL" clId="{E7E09D0B-B540-4EA9-92EC-035EA0811705}" dt="2026-09-25T16:27:14.448" v="3267" actId="171"/>
          <ac:picMkLst>
            <pc:docMk/>
            <pc:sldMk cId="1639738669" sldId="282"/>
            <ac:picMk id="14" creationId="{474E4EDF-1BAF-6E78-CEBF-7F675E915791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5T16:32:48.882" v="3316" actId="34135"/>
        <pc:sldMkLst>
          <pc:docMk/>
          <pc:sldMk cId="1742772182" sldId="283"/>
        </pc:sldMkLst>
        <pc:spChg chg="mod">
          <ac:chgData name="Helen Kettley" userId="4d242641-9e5d-489d-b8bf-bc8bdc69f5e1" providerId="ADAL" clId="{E7E09D0B-B540-4EA9-92EC-035EA0811705}" dt="2026-09-25T10:43:54.760" v="2668" actId="34135"/>
          <ac:spMkLst>
            <pc:docMk/>
            <pc:sldMk cId="1742772182" sldId="283"/>
            <ac:spMk id="5" creationId="{B0091EE3-F394-29D2-ABAD-F93E0AEF7099}"/>
          </ac:spMkLst>
        </pc:spChg>
        <pc:spChg chg="mod">
          <ac:chgData name="Helen Kettley" userId="4d242641-9e5d-489d-b8bf-bc8bdc69f5e1" providerId="ADAL" clId="{E7E09D0B-B540-4EA9-92EC-035EA0811705}" dt="2026-09-25T10:48:45.341" v="2703" actId="2711"/>
          <ac:spMkLst>
            <pc:docMk/>
            <pc:sldMk cId="1742772182" sldId="283"/>
            <ac:spMk id="7" creationId="{EB9D9253-9FD0-AA3E-F53C-08D10241C09E}"/>
          </ac:spMkLst>
        </pc:spChg>
        <pc:spChg chg="mod">
          <ac:chgData name="Helen Kettley" userId="4d242641-9e5d-489d-b8bf-bc8bdc69f5e1" providerId="ADAL" clId="{E7E09D0B-B540-4EA9-92EC-035EA0811705}" dt="2026-09-25T11:03:52.671" v="2712" actId="20577"/>
          <ac:spMkLst>
            <pc:docMk/>
            <pc:sldMk cId="1742772182" sldId="283"/>
            <ac:spMk id="8" creationId="{BDBAE2CD-2107-3271-0C51-68D7C32FFEE9}"/>
          </ac:spMkLst>
        </pc:spChg>
        <pc:spChg chg="mod">
          <ac:chgData name="Helen Kettley" userId="4d242641-9e5d-489d-b8bf-bc8bdc69f5e1" providerId="ADAL" clId="{E7E09D0B-B540-4EA9-92EC-035EA0811705}" dt="2026-09-25T10:48:39.013" v="2702" actId="2711"/>
          <ac:spMkLst>
            <pc:docMk/>
            <pc:sldMk cId="1742772182" sldId="283"/>
            <ac:spMk id="18" creationId="{67CD5D94-E84E-E759-DB6D-ECE1D4F2432B}"/>
          </ac:spMkLst>
        </pc:spChg>
        <pc:picChg chg="add mod">
          <ac:chgData name="Helen Kettley" userId="4d242641-9e5d-489d-b8bf-bc8bdc69f5e1" providerId="ADAL" clId="{E7E09D0B-B540-4EA9-92EC-035EA0811705}" dt="2026-09-25T16:32:48.882" v="3316" actId="34135"/>
          <ac:picMkLst>
            <pc:docMk/>
            <pc:sldMk cId="1742772182" sldId="283"/>
            <ac:picMk id="3" creationId="{00F91C20-390C-3650-F2AD-2C3C800D8B61}"/>
          </ac:picMkLst>
        </pc:picChg>
        <pc:picChg chg="add mod ord">
          <ac:chgData name="Helen Kettley" userId="4d242641-9e5d-489d-b8bf-bc8bdc69f5e1" providerId="ADAL" clId="{E7E09D0B-B540-4EA9-92EC-035EA0811705}" dt="2026-09-25T12:36:42.828" v="3219" actId="34135"/>
          <ac:picMkLst>
            <pc:docMk/>
            <pc:sldMk cId="1742772182" sldId="283"/>
            <ac:picMk id="4" creationId="{D8DC6C1C-10CB-E8DC-6473-C9F1261AA4AA}"/>
          </ac:picMkLst>
        </pc:picChg>
        <pc:picChg chg="add mod">
          <ac:chgData name="Helen Kettley" userId="4d242641-9e5d-489d-b8bf-bc8bdc69f5e1" providerId="ADAL" clId="{E7E09D0B-B540-4EA9-92EC-035EA0811705}" dt="2026-09-25T12:25:07.265" v="3119" actId="34135"/>
          <ac:picMkLst>
            <pc:docMk/>
            <pc:sldMk cId="1742772182" sldId="283"/>
            <ac:picMk id="9" creationId="{C850DEA4-AF3A-20A2-50F6-002F2FD5E4EB}"/>
          </ac:picMkLst>
        </pc:picChg>
        <pc:picChg chg="add mod">
          <ac:chgData name="Helen Kettley" userId="4d242641-9e5d-489d-b8bf-bc8bdc69f5e1" providerId="ADAL" clId="{E7E09D0B-B540-4EA9-92EC-035EA0811705}" dt="2026-09-25T12:36:38.808" v="3217" actId="34135"/>
          <ac:picMkLst>
            <pc:docMk/>
            <pc:sldMk cId="1742772182" sldId="283"/>
            <ac:picMk id="10" creationId="{BD33661A-DB02-7F9E-005A-A78D12F29F2C}"/>
          </ac:picMkLst>
        </pc:picChg>
        <pc:picChg chg="add mod ord">
          <ac:chgData name="Helen Kettley" userId="4d242641-9e5d-489d-b8bf-bc8bdc69f5e1" providerId="ADAL" clId="{E7E09D0B-B540-4EA9-92EC-035EA0811705}" dt="2026-09-25T11:49:23.944" v="2873" actId="34135"/>
          <ac:picMkLst>
            <pc:docMk/>
            <pc:sldMk cId="1742772182" sldId="283"/>
            <ac:picMk id="12" creationId="{645F5946-AEEC-196F-0A38-0FD56E222B11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5T16:33:03.109" v="3317" actId="34135"/>
        <pc:sldMkLst>
          <pc:docMk/>
          <pc:sldMk cId="4292144956" sldId="284"/>
        </pc:sldMkLst>
        <pc:spChg chg="mod">
          <ac:chgData name="Helen Kettley" userId="4d242641-9e5d-489d-b8bf-bc8bdc69f5e1" providerId="ADAL" clId="{E7E09D0B-B540-4EA9-92EC-035EA0811705}" dt="2026-09-25T10:44:23.867" v="2669" actId="34135"/>
          <ac:spMkLst>
            <pc:docMk/>
            <pc:sldMk cId="4292144956" sldId="284"/>
            <ac:spMk id="5" creationId="{FF6EDFAE-DCCE-449A-29E0-9AAA74A27089}"/>
          </ac:spMkLst>
        </pc:spChg>
        <pc:spChg chg="mod">
          <ac:chgData name="Helen Kettley" userId="4d242641-9e5d-489d-b8bf-bc8bdc69f5e1" providerId="ADAL" clId="{E7E09D0B-B540-4EA9-92EC-035EA0811705}" dt="2026-09-25T10:49:03.461" v="2705" actId="2711"/>
          <ac:spMkLst>
            <pc:docMk/>
            <pc:sldMk cId="4292144956" sldId="284"/>
            <ac:spMk id="7" creationId="{CA338F4B-4928-2E3A-8D30-924248721098}"/>
          </ac:spMkLst>
        </pc:spChg>
        <pc:spChg chg="mod">
          <ac:chgData name="Helen Kettley" userId="4d242641-9e5d-489d-b8bf-bc8bdc69f5e1" providerId="ADAL" clId="{E7E09D0B-B540-4EA9-92EC-035EA0811705}" dt="2026-09-25T11:04:04.662" v="2717" actId="20577"/>
          <ac:spMkLst>
            <pc:docMk/>
            <pc:sldMk cId="4292144956" sldId="284"/>
            <ac:spMk id="8" creationId="{E973E841-67A5-D2BA-157E-D2BFAEA5C2FA}"/>
          </ac:spMkLst>
        </pc:spChg>
        <pc:spChg chg="mod ord">
          <ac:chgData name="Helen Kettley" userId="4d242641-9e5d-489d-b8bf-bc8bdc69f5e1" providerId="ADAL" clId="{E7E09D0B-B540-4EA9-92EC-035EA0811705}" dt="2026-09-25T10:44:23.867" v="2669" actId="34135"/>
          <ac:spMkLst>
            <pc:docMk/>
            <pc:sldMk cId="4292144956" sldId="284"/>
            <ac:spMk id="12" creationId="{C1074EA8-51A5-743D-1EEE-32F9D006202D}"/>
          </ac:spMkLst>
        </pc:spChg>
        <pc:spChg chg="mod">
          <ac:chgData name="Helen Kettley" userId="4d242641-9e5d-489d-b8bf-bc8bdc69f5e1" providerId="ADAL" clId="{E7E09D0B-B540-4EA9-92EC-035EA0811705}" dt="2026-09-25T10:48:55.369" v="2704" actId="2711"/>
          <ac:spMkLst>
            <pc:docMk/>
            <pc:sldMk cId="4292144956" sldId="284"/>
            <ac:spMk id="18" creationId="{09032F80-10DB-67B8-B63A-12BCD3D92375}"/>
          </ac:spMkLst>
        </pc:spChg>
        <pc:picChg chg="add mod">
          <ac:chgData name="Helen Kettley" userId="4d242641-9e5d-489d-b8bf-bc8bdc69f5e1" providerId="ADAL" clId="{E7E09D0B-B540-4EA9-92EC-035EA0811705}" dt="2026-09-25T16:33:03.109" v="3317" actId="34135"/>
          <ac:picMkLst>
            <pc:docMk/>
            <pc:sldMk cId="4292144956" sldId="284"/>
            <ac:picMk id="3" creationId="{232DFD45-4184-EC51-ABA0-956950F62932}"/>
          </ac:picMkLst>
        </pc:picChg>
        <pc:picChg chg="add mod ord">
          <ac:chgData name="Helen Kettley" userId="4d242641-9e5d-489d-b8bf-bc8bdc69f5e1" providerId="ADAL" clId="{E7E09D0B-B540-4EA9-92EC-035EA0811705}" dt="2026-09-25T11:49:40.197" v="2884" actId="34135"/>
          <ac:picMkLst>
            <pc:docMk/>
            <pc:sldMk cId="4292144956" sldId="284"/>
            <ac:picMk id="4" creationId="{BE463F7C-10C4-09F7-9123-E63D198E99BA}"/>
          </ac:picMkLst>
        </pc:picChg>
        <pc:picChg chg="add mod">
          <ac:chgData name="Helen Kettley" userId="4d242641-9e5d-489d-b8bf-bc8bdc69f5e1" providerId="ADAL" clId="{E7E09D0B-B540-4EA9-92EC-035EA0811705}" dt="2026-09-25T12:13:19.069" v="2974" actId="34135"/>
          <ac:picMkLst>
            <pc:docMk/>
            <pc:sldMk cId="4292144956" sldId="284"/>
            <ac:picMk id="14" creationId="{A114AEA0-4364-0487-9755-CA5EC70A9673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5T16:33:07.228" v="3318" actId="34135"/>
        <pc:sldMkLst>
          <pc:docMk/>
          <pc:sldMk cId="3585395427" sldId="285"/>
        </pc:sldMkLst>
        <pc:spChg chg="mod">
          <ac:chgData name="Helen Kettley" userId="4d242641-9e5d-489d-b8bf-bc8bdc69f5e1" providerId="ADAL" clId="{E7E09D0B-B540-4EA9-92EC-035EA0811705}" dt="2026-09-25T10:45:56.264" v="2681" actId="34135"/>
          <ac:spMkLst>
            <pc:docMk/>
            <pc:sldMk cId="3585395427" sldId="285"/>
            <ac:spMk id="5" creationId="{084CA38F-0F01-7DC0-92E2-46568E988A76}"/>
          </ac:spMkLst>
        </pc:spChg>
        <pc:spChg chg="mod">
          <ac:chgData name="Helen Kettley" userId="4d242641-9e5d-489d-b8bf-bc8bdc69f5e1" providerId="ADAL" clId="{E7E09D0B-B540-4EA9-92EC-035EA0811705}" dt="2026-09-25T10:49:08.688" v="2706" actId="2711"/>
          <ac:spMkLst>
            <pc:docMk/>
            <pc:sldMk cId="3585395427" sldId="285"/>
            <ac:spMk id="7" creationId="{744D25CA-E929-F536-E0D9-1D2EBEB07D2B}"/>
          </ac:spMkLst>
        </pc:spChg>
        <pc:spChg chg="mod">
          <ac:chgData name="Helen Kettley" userId="4d242641-9e5d-489d-b8bf-bc8bdc69f5e1" providerId="ADAL" clId="{E7E09D0B-B540-4EA9-92EC-035EA0811705}" dt="2026-09-25T11:50:09.268" v="2897" actId="34135"/>
          <ac:spMkLst>
            <pc:docMk/>
            <pc:sldMk cId="3585395427" sldId="285"/>
            <ac:spMk id="8" creationId="{E1A71571-2254-D5C9-7F5B-DDD57C05E0BF}"/>
          </ac:spMkLst>
        </pc:spChg>
        <pc:spChg chg="add del mod">
          <ac:chgData name="Helen Kettley" userId="4d242641-9e5d-489d-b8bf-bc8bdc69f5e1" providerId="ADAL" clId="{E7E09D0B-B540-4EA9-92EC-035EA0811705}" dt="2026-09-25T10:49:19.706" v="2707" actId="2711"/>
          <ac:spMkLst>
            <pc:docMk/>
            <pc:sldMk cId="3585395427" sldId="285"/>
            <ac:spMk id="18" creationId="{49141D26-261A-6CE5-3ED1-9E3610700278}"/>
          </ac:spMkLst>
        </pc:spChg>
        <pc:picChg chg="add mod ord">
          <ac:chgData name="Helen Kettley" userId="4d242641-9e5d-489d-b8bf-bc8bdc69f5e1" providerId="ADAL" clId="{E7E09D0B-B540-4EA9-92EC-035EA0811705}" dt="2026-09-25T11:50:11.787" v="2898" actId="34135"/>
          <ac:picMkLst>
            <pc:docMk/>
            <pc:sldMk cId="3585395427" sldId="285"/>
            <ac:picMk id="3" creationId="{42A78A8D-7E74-C5E4-F6D5-9EB352AA21AA}"/>
          </ac:picMkLst>
        </pc:picChg>
        <pc:picChg chg="add mod">
          <ac:chgData name="Helen Kettley" userId="4d242641-9e5d-489d-b8bf-bc8bdc69f5e1" providerId="ADAL" clId="{E7E09D0B-B540-4EA9-92EC-035EA0811705}" dt="2026-09-25T12:24:21.350" v="3107" actId="34135"/>
          <ac:picMkLst>
            <pc:docMk/>
            <pc:sldMk cId="3585395427" sldId="285"/>
            <ac:picMk id="9" creationId="{BC5DFD45-1A54-144F-6022-688B1D6BDDF9}"/>
          </ac:picMkLst>
        </pc:picChg>
        <pc:picChg chg="add mod">
          <ac:chgData name="Helen Kettley" userId="4d242641-9e5d-489d-b8bf-bc8bdc69f5e1" providerId="ADAL" clId="{E7E09D0B-B540-4EA9-92EC-035EA0811705}" dt="2026-09-25T16:33:07.228" v="3318" actId="34135"/>
          <ac:picMkLst>
            <pc:docMk/>
            <pc:sldMk cId="3585395427" sldId="285"/>
            <ac:picMk id="10" creationId="{C62AF591-4663-2CB9-2B61-3AD931E172DB}"/>
          </ac:picMkLst>
        </pc:picChg>
        <pc:picChg chg="add mod">
          <ac:chgData name="Helen Kettley" userId="4d242641-9e5d-489d-b8bf-bc8bdc69f5e1" providerId="ADAL" clId="{E7E09D0B-B540-4EA9-92EC-035EA0811705}" dt="2026-09-25T12:24:34.967" v="3113" actId="34135"/>
          <ac:picMkLst>
            <pc:docMk/>
            <pc:sldMk cId="3585395427" sldId="285"/>
            <ac:picMk id="12" creationId="{C61A55BB-4D59-F268-8A98-9A5D2C6DC655}"/>
          </ac:picMkLst>
        </pc:picChg>
        <pc:picChg chg="add del mod ord">
          <ac:chgData name="Helen Kettley" userId="4d242641-9e5d-489d-b8bf-bc8bdc69f5e1" providerId="ADAL" clId="{E7E09D0B-B540-4EA9-92EC-035EA0811705}" dt="2026-09-25T16:28:45.493" v="3310" actId="34135"/>
          <ac:picMkLst>
            <pc:docMk/>
            <pc:sldMk cId="3585395427" sldId="285"/>
            <ac:picMk id="13" creationId="{3C86CE69-0BA1-DA04-6255-4D3D18B18B78}"/>
          </ac:picMkLst>
        </pc:picChg>
      </pc:sldChg>
      <pc:sldChg chg="addSp delSp modSp add mod ord modNotesTx">
        <pc:chgData name="Helen Kettley" userId="4d242641-9e5d-489d-b8bf-bc8bdc69f5e1" providerId="ADAL" clId="{E7E09D0B-B540-4EA9-92EC-035EA0811705}" dt="2026-09-25T16:22:20.094" v="3251" actId="34135"/>
        <pc:sldMkLst>
          <pc:docMk/>
          <pc:sldMk cId="478171671" sldId="287"/>
        </pc:sldMkLst>
        <pc:spChg chg="add mod">
          <ac:chgData name="Helen Kettley" userId="4d242641-9e5d-489d-b8bf-bc8bdc69f5e1" providerId="ADAL" clId="{E7E09D0B-B540-4EA9-92EC-035EA0811705}" dt="2026-09-25T10:49:27.187" v="2708" actId="2711"/>
          <ac:spMkLst>
            <pc:docMk/>
            <pc:sldMk cId="478171671" sldId="287"/>
            <ac:spMk id="10" creationId="{956C2DC6-46F5-C94C-6983-F416C6E54729}"/>
          </ac:spMkLst>
        </pc:spChg>
        <pc:spChg chg="mod ord">
          <ac:chgData name="Helen Kettley" userId="4d242641-9e5d-489d-b8bf-bc8bdc69f5e1" providerId="ADAL" clId="{E7E09D0B-B540-4EA9-92EC-035EA0811705}" dt="2026-09-25T12:12:33.906" v="2953" actId="171"/>
          <ac:spMkLst>
            <pc:docMk/>
            <pc:sldMk cId="478171671" sldId="287"/>
            <ac:spMk id="19" creationId="{415B94EE-8FA2-2207-163F-43F36F076815}"/>
          </ac:spMkLst>
        </pc:spChg>
        <pc:picChg chg="add mod">
          <ac:chgData name="Helen Kettley" userId="4d242641-9e5d-489d-b8bf-bc8bdc69f5e1" providerId="ADAL" clId="{E7E09D0B-B540-4EA9-92EC-035EA0811705}" dt="2026-09-25T11:46:50.717" v="2805" actId="34135"/>
          <ac:picMkLst>
            <pc:docMk/>
            <pc:sldMk cId="478171671" sldId="287"/>
            <ac:picMk id="3" creationId="{A4728867-10AB-0F57-2A6A-BC7DBC697210}"/>
          </ac:picMkLst>
        </pc:picChg>
        <pc:picChg chg="add mod ord">
          <ac:chgData name="Helen Kettley" userId="4d242641-9e5d-489d-b8bf-bc8bdc69f5e1" providerId="ADAL" clId="{E7E09D0B-B540-4EA9-92EC-035EA0811705}" dt="2026-09-25T12:37:07.738" v="3220" actId="34135"/>
          <ac:picMkLst>
            <pc:docMk/>
            <pc:sldMk cId="478171671" sldId="287"/>
            <ac:picMk id="4" creationId="{2581A120-0927-CE66-F27C-53DD2E2F5A13}"/>
          </ac:picMkLst>
        </pc:picChg>
        <pc:picChg chg="add mod">
          <ac:chgData name="Helen Kettley" userId="4d242641-9e5d-489d-b8bf-bc8bdc69f5e1" providerId="ADAL" clId="{E7E09D0B-B540-4EA9-92EC-035EA0811705}" dt="2026-09-25T11:46:53.947" v="2806" actId="34135"/>
          <ac:picMkLst>
            <pc:docMk/>
            <pc:sldMk cId="478171671" sldId="287"/>
            <ac:picMk id="6" creationId="{4680F795-B144-D4CB-2969-01A3849A5CD0}"/>
          </ac:picMkLst>
        </pc:picChg>
        <pc:picChg chg="add mod">
          <ac:chgData name="Helen Kettley" userId="4d242641-9e5d-489d-b8bf-bc8bdc69f5e1" providerId="ADAL" clId="{E7E09D0B-B540-4EA9-92EC-035EA0811705}" dt="2026-09-25T16:22:20.094" v="3251" actId="34135"/>
          <ac:picMkLst>
            <pc:docMk/>
            <pc:sldMk cId="478171671" sldId="287"/>
            <ac:picMk id="8" creationId="{7E2E61CF-6D29-D556-C3D8-6E373FBF0851}"/>
          </ac:picMkLst>
        </pc:picChg>
        <pc:picChg chg="add mod ord">
          <ac:chgData name="Helen Kettley" userId="4d242641-9e5d-489d-b8bf-bc8bdc69f5e1" providerId="ADAL" clId="{E7E09D0B-B540-4EA9-92EC-035EA0811705}" dt="2026-09-25T12:23:48.656" v="3098" actId="34135"/>
          <ac:picMkLst>
            <pc:docMk/>
            <pc:sldMk cId="478171671" sldId="287"/>
            <ac:picMk id="9" creationId="{6051C787-6AB5-CA40-F297-ABED7DAC70B2}"/>
          </ac:picMkLst>
        </pc:picChg>
        <pc:picChg chg="add mod ord">
          <ac:chgData name="Helen Kettley" userId="4d242641-9e5d-489d-b8bf-bc8bdc69f5e1" providerId="ADAL" clId="{E7E09D0B-B540-4EA9-92EC-035EA0811705}" dt="2026-09-25T12:24:00.812" v="3099" actId="34135"/>
          <ac:picMkLst>
            <pc:docMk/>
            <pc:sldMk cId="478171671" sldId="287"/>
            <ac:picMk id="11" creationId="{E6DE24E4-82BE-8F70-4A73-2D91C2CB138F}"/>
          </ac:picMkLst>
        </pc:picChg>
      </pc:sldChg>
      <pc:sldChg chg="addSp delSp modSp add mod">
        <pc:chgData name="Helen Kettley" userId="4d242641-9e5d-489d-b8bf-bc8bdc69f5e1" providerId="ADAL" clId="{E7E09D0B-B540-4EA9-92EC-035EA0811705}" dt="2026-09-25T16:32:35.819" v="3314" actId="34135"/>
        <pc:sldMkLst>
          <pc:docMk/>
          <pc:sldMk cId="1514886124" sldId="288"/>
        </pc:sldMkLst>
        <pc:spChg chg="mod">
          <ac:chgData name="Helen Kettley" userId="4d242641-9e5d-489d-b8bf-bc8bdc69f5e1" providerId="ADAL" clId="{E7E09D0B-B540-4EA9-92EC-035EA0811705}" dt="2026-09-25T10:42:59.293" v="2663" actId="34135"/>
          <ac:spMkLst>
            <pc:docMk/>
            <pc:sldMk cId="1514886124" sldId="288"/>
            <ac:spMk id="5" creationId="{4D03A147-ADCB-F579-1FB9-B05D33C54CBA}"/>
          </ac:spMkLst>
        </pc:spChg>
        <pc:spChg chg="add mod">
          <ac:chgData name="Helen Kettley" userId="4d242641-9e5d-489d-b8bf-bc8bdc69f5e1" providerId="ADAL" clId="{E7E09D0B-B540-4EA9-92EC-035EA0811705}" dt="2026-09-25T10:47:33.668" v="2693" actId="2711"/>
          <ac:spMkLst>
            <pc:docMk/>
            <pc:sldMk cId="1514886124" sldId="288"/>
            <ac:spMk id="6" creationId="{C3408D24-B049-70EA-1015-618DD2BC1B98}"/>
          </ac:spMkLst>
        </pc:spChg>
        <pc:spChg chg="mod">
          <ac:chgData name="Helen Kettley" userId="4d242641-9e5d-489d-b8bf-bc8bdc69f5e1" providerId="ADAL" clId="{E7E09D0B-B540-4EA9-92EC-035EA0811705}" dt="2026-09-18T16:41:21.573" v="2259" actId="20577"/>
          <ac:spMkLst>
            <pc:docMk/>
            <pc:sldMk cId="1514886124" sldId="288"/>
            <ac:spMk id="7" creationId="{8165E515-F452-9186-531C-FEC4879E632E}"/>
          </ac:spMkLst>
        </pc:spChg>
        <pc:spChg chg="mod">
          <ac:chgData name="Helen Kettley" userId="4d242641-9e5d-489d-b8bf-bc8bdc69f5e1" providerId="ADAL" clId="{E7E09D0B-B540-4EA9-92EC-035EA0811705}" dt="2026-09-25T11:06:45.069" v="2721" actId="14100"/>
          <ac:spMkLst>
            <pc:docMk/>
            <pc:sldMk cId="1514886124" sldId="288"/>
            <ac:spMk id="8" creationId="{099384E8-3E60-D110-4061-20E75363B019}"/>
          </ac:spMkLst>
        </pc:spChg>
        <pc:spChg chg="add mod">
          <ac:chgData name="Helen Kettley" userId="4d242641-9e5d-489d-b8bf-bc8bdc69f5e1" providerId="ADAL" clId="{E7E09D0B-B540-4EA9-92EC-035EA0811705}" dt="2026-09-25T10:47:39.070" v="2694" actId="2711"/>
          <ac:spMkLst>
            <pc:docMk/>
            <pc:sldMk cId="1514886124" sldId="288"/>
            <ac:spMk id="14" creationId="{63CE523C-E535-AC8A-9241-52C0E72A1695}"/>
          </ac:spMkLst>
        </pc:spChg>
        <pc:spChg chg="add mod">
          <ac:chgData name="Helen Kettley" userId="4d242641-9e5d-489d-b8bf-bc8bdc69f5e1" providerId="ADAL" clId="{E7E09D0B-B540-4EA9-92EC-035EA0811705}" dt="2026-09-25T10:47:45.094" v="2695" actId="2711"/>
          <ac:spMkLst>
            <pc:docMk/>
            <pc:sldMk cId="1514886124" sldId="288"/>
            <ac:spMk id="19" creationId="{D8FFE238-BC1D-DD54-55BC-ADE2A7DB0394}"/>
          </ac:spMkLst>
        </pc:spChg>
        <pc:spChg chg="mod">
          <ac:chgData name="Helen Kettley" userId="4d242641-9e5d-489d-b8bf-bc8bdc69f5e1" providerId="ADAL" clId="{E7E09D0B-B540-4EA9-92EC-035EA0811705}" dt="2026-09-25T10:42:59.293" v="2663" actId="34135"/>
          <ac:spMkLst>
            <pc:docMk/>
            <pc:sldMk cId="1514886124" sldId="288"/>
            <ac:spMk id="26" creationId="{D5F3C2F5-F058-0757-B0EC-7EDF1A0AD735}"/>
          </ac:spMkLst>
        </pc:spChg>
        <pc:picChg chg="add mod">
          <ac:chgData name="Helen Kettley" userId="4d242641-9e5d-489d-b8bf-bc8bdc69f5e1" providerId="ADAL" clId="{E7E09D0B-B540-4EA9-92EC-035EA0811705}" dt="2026-09-25T16:32:35.819" v="3314" actId="34135"/>
          <ac:picMkLst>
            <pc:docMk/>
            <pc:sldMk cId="1514886124" sldId="288"/>
            <ac:picMk id="3" creationId="{525F73C1-CA06-3495-828A-D05E2E215578}"/>
          </ac:picMkLst>
        </pc:picChg>
        <pc:picChg chg="add mod ord">
          <ac:chgData name="Helen Kettley" userId="4d242641-9e5d-489d-b8bf-bc8bdc69f5e1" providerId="ADAL" clId="{E7E09D0B-B540-4EA9-92EC-035EA0811705}" dt="2026-09-25T11:48:30.265" v="2849" actId="34135"/>
          <ac:picMkLst>
            <pc:docMk/>
            <pc:sldMk cId="1514886124" sldId="288"/>
            <ac:picMk id="4" creationId="{11C3C992-F3AC-3D60-8CA8-1460C5A10A57}"/>
          </ac:picMkLst>
        </pc:picChg>
        <pc:picChg chg="add mod ord">
          <ac:chgData name="Helen Kettley" userId="4d242641-9e5d-489d-b8bf-bc8bdc69f5e1" providerId="ADAL" clId="{E7E09D0B-B540-4EA9-92EC-035EA0811705}" dt="2026-09-25T12:22:32.675" v="3039" actId="34135"/>
          <ac:picMkLst>
            <pc:docMk/>
            <pc:sldMk cId="1514886124" sldId="288"/>
            <ac:picMk id="22" creationId="{281DD7C8-B88B-3AFD-BCFE-652399AEE6EA}"/>
          </ac:picMkLst>
        </pc:picChg>
        <pc:picChg chg="add mod ord">
          <ac:chgData name="Helen Kettley" userId="4d242641-9e5d-489d-b8bf-bc8bdc69f5e1" providerId="ADAL" clId="{E7E09D0B-B540-4EA9-92EC-035EA0811705}" dt="2026-09-25T12:22:45.757" v="3054" actId="34135"/>
          <ac:picMkLst>
            <pc:docMk/>
            <pc:sldMk cId="1514886124" sldId="288"/>
            <ac:picMk id="24" creationId="{18C0E671-337A-2E8E-12FC-735FEDD2EDC4}"/>
          </ac:picMkLst>
        </pc:picChg>
        <pc:picChg chg="add mod ord">
          <ac:chgData name="Helen Kettley" userId="4d242641-9e5d-489d-b8bf-bc8bdc69f5e1" providerId="ADAL" clId="{E7E09D0B-B540-4EA9-92EC-035EA0811705}" dt="2026-09-25T12:23:22.651" v="3075" actId="34135"/>
          <ac:picMkLst>
            <pc:docMk/>
            <pc:sldMk cId="1514886124" sldId="288"/>
            <ac:picMk id="35" creationId="{A7DB4A35-CC24-D5F3-8729-2C9D1885DB53}"/>
          </ac:picMkLst>
        </pc:picChg>
        <pc:picChg chg="add mod">
          <ac:chgData name="Helen Kettley" userId="4d242641-9e5d-489d-b8bf-bc8bdc69f5e1" providerId="ADAL" clId="{E7E09D0B-B540-4EA9-92EC-035EA0811705}" dt="2026-09-25T12:35:45.945" v="3205" actId="34135"/>
          <ac:picMkLst>
            <pc:docMk/>
            <pc:sldMk cId="1514886124" sldId="288"/>
            <ac:picMk id="37" creationId="{F24E9827-D0BD-1FA0-1FA7-B3C6715FDE00}"/>
          </ac:picMkLst>
        </pc:picChg>
        <pc:picChg chg="add mod">
          <ac:chgData name="Helen Kettley" userId="4d242641-9e5d-489d-b8bf-bc8bdc69f5e1" providerId="ADAL" clId="{E7E09D0B-B540-4EA9-92EC-035EA0811705}" dt="2026-09-25T12:25:52.276" v="3134" actId="34135"/>
          <ac:picMkLst>
            <pc:docMk/>
            <pc:sldMk cId="1514886124" sldId="288"/>
            <ac:picMk id="39" creationId="{8C41F82A-06F3-70EF-A35B-69F6B9B3D496}"/>
          </ac:picMkLst>
        </pc:picChg>
      </pc:sldChg>
    </pc:docChg>
  </pc:docChgLst>
  <pc:docChgLst>
    <pc:chgData name="Jacqui Segal" userId="S::jacqui.segal@place2be.org.uk::59150aa3-f316-4ec9-87ee-cfb8bfd9b3cb" providerId="AD" clId="Web-{291B036D-33BF-17A0-2A0F-5F4980D7273A}"/>
    <pc:docChg chg="modSld">
      <pc:chgData name="Jacqui Segal" userId="S::jacqui.segal@place2be.org.uk::59150aa3-f316-4ec9-87ee-cfb8bfd9b3cb" providerId="AD" clId="Web-{291B036D-33BF-17A0-2A0F-5F4980D7273A}" dt="2026-09-24T14:58:40.346" v="2" actId="20577"/>
      <pc:docMkLst>
        <pc:docMk/>
      </pc:docMkLst>
      <pc:sldChg chg="modSp">
        <pc:chgData name="Jacqui Segal" userId="S::jacqui.segal@place2be.org.uk::59150aa3-f316-4ec9-87ee-cfb8bfd9b3cb" providerId="AD" clId="Web-{291B036D-33BF-17A0-2A0F-5F4980D7273A}" dt="2026-09-24T14:58:30.783" v="1" actId="20577"/>
        <pc:sldMkLst>
          <pc:docMk/>
          <pc:sldMk cId="2228750005" sldId="269"/>
        </pc:sldMkLst>
        <pc:spChg chg="mod">
          <ac:chgData name="Jacqui Segal" userId="S::jacqui.segal@place2be.org.uk::59150aa3-f316-4ec9-87ee-cfb8bfd9b3cb" providerId="AD" clId="Web-{291B036D-33BF-17A0-2A0F-5F4980D7273A}" dt="2026-09-24T14:58:30.783" v="1" actId="20577"/>
          <ac:spMkLst>
            <pc:docMk/>
            <pc:sldMk cId="2228750005" sldId="269"/>
            <ac:spMk id="17" creationId="{C959BA8C-A4B0-D431-9D0E-6E7577313972}"/>
          </ac:spMkLst>
        </pc:spChg>
      </pc:sldChg>
      <pc:sldChg chg="modSp">
        <pc:chgData name="Jacqui Segal" userId="S::jacqui.segal@place2be.org.uk::59150aa3-f316-4ec9-87ee-cfb8bfd9b3cb" providerId="AD" clId="Web-{291B036D-33BF-17A0-2A0F-5F4980D7273A}" dt="2026-09-24T14:58:25.767" v="0" actId="20577"/>
        <pc:sldMkLst>
          <pc:docMk/>
          <pc:sldMk cId="2087826594" sldId="271"/>
        </pc:sldMkLst>
        <pc:spChg chg="mod">
          <ac:chgData name="Jacqui Segal" userId="S::jacqui.segal@place2be.org.uk::59150aa3-f316-4ec9-87ee-cfb8bfd9b3cb" providerId="AD" clId="Web-{291B036D-33BF-17A0-2A0F-5F4980D7273A}" dt="2026-09-24T14:58:25.767" v="0" actId="20577"/>
          <ac:spMkLst>
            <pc:docMk/>
            <pc:sldMk cId="2087826594" sldId="271"/>
            <ac:spMk id="8" creationId="{FF1ACCD8-6A1C-49B2-300D-E7737155FF7B}"/>
          </ac:spMkLst>
        </pc:spChg>
      </pc:sldChg>
      <pc:sldChg chg="modSp">
        <pc:chgData name="Jacqui Segal" userId="S::jacqui.segal@place2be.org.uk::59150aa3-f316-4ec9-87ee-cfb8bfd9b3cb" providerId="AD" clId="Web-{291B036D-33BF-17A0-2A0F-5F4980D7273A}" dt="2026-09-24T14:58:40.346" v="2" actId="20577"/>
        <pc:sldMkLst>
          <pc:docMk/>
          <pc:sldMk cId="1514886124" sldId="288"/>
        </pc:sldMkLst>
        <pc:spChg chg="mod">
          <ac:chgData name="Jacqui Segal" userId="S::jacqui.segal@place2be.org.uk::59150aa3-f316-4ec9-87ee-cfb8bfd9b3cb" providerId="AD" clId="Web-{291B036D-33BF-17A0-2A0F-5F4980D7273A}" dt="2026-09-24T14:58:40.346" v="2" actId="20577"/>
          <ac:spMkLst>
            <pc:docMk/>
            <pc:sldMk cId="1514886124" sldId="288"/>
            <ac:spMk id="8" creationId="{099384E8-3E60-D110-4061-20E75363B019}"/>
          </ac:spMkLst>
        </pc:spChg>
      </pc:sldChg>
    </pc:docChg>
  </pc:docChgLst>
  <pc:docChgLst>
    <pc:chgData name="Catherine Lambert" userId="S::catherine.lambert@place2be.org.uk::75fb9847-d22b-438d-ae65-2462b9d0caa7" providerId="AD" clId="Web-{00000000-0000-0000-0000-000000000000}"/>
    <pc:docChg chg="modSld">
      <pc:chgData name="Catherine Lambert" userId="S::catherine.lambert@place2be.org.uk::75fb9847-d22b-438d-ae65-2462b9d0caa7" providerId="AD" clId="Web-{00000000-0000-0000-0000-000000000000}" dt="2026-09-25T13:29:03.954" v="30" actId="20577"/>
      <pc:docMkLst>
        <pc:docMk/>
      </pc:docMkLst>
      <pc:sldChg chg="modNotes">
        <pc:chgData name="Catherine Lambert" userId="S::catherine.lambert@place2be.org.uk::75fb9847-d22b-438d-ae65-2462b9d0caa7" providerId="AD" clId="Web-{00000000-0000-0000-0000-000000000000}" dt="2026-09-25T13:27:25.063" v="9"/>
        <pc:sldMkLst>
          <pc:docMk/>
          <pc:sldMk cId="2141069972" sldId="266"/>
        </pc:sldMkLst>
      </pc:sldChg>
      <pc:sldChg chg="modSp">
        <pc:chgData name="Catherine Lambert" userId="S::catherine.lambert@place2be.org.uk::75fb9847-d22b-438d-ae65-2462b9d0caa7" providerId="AD" clId="Web-{00000000-0000-0000-0000-000000000000}" dt="2026-09-25T13:29:03.954" v="30" actId="20577"/>
        <pc:sldMkLst>
          <pc:docMk/>
          <pc:sldMk cId="4292144956" sldId="284"/>
        </pc:sldMkLst>
        <pc:spChg chg="mod">
          <ac:chgData name="Catherine Lambert" userId="S::catherine.lambert@place2be.org.uk::75fb9847-d22b-438d-ae65-2462b9d0caa7" providerId="AD" clId="Web-{00000000-0000-0000-0000-000000000000}" dt="2026-09-25T13:29:03.954" v="30" actId="20577"/>
          <ac:spMkLst>
            <pc:docMk/>
            <pc:sldMk cId="4292144956" sldId="284"/>
            <ac:spMk id="18" creationId="{09032F80-10DB-67B8-B63A-12BCD3D92375}"/>
          </ac:spMkLst>
        </pc:spChg>
      </pc:sldChg>
    </pc:docChg>
  </pc:docChgLst>
  <pc:docChgLst>
    <pc:chgData name="Jacqui Segal" userId="S::jacqui.segal@place2be.org.uk::59150aa3-f316-4ec9-87ee-cfb8bfd9b3cb" providerId="AD" clId="Web-{7E4EC3F1-06F1-D898-D8E0-3BE04007D1A4}"/>
    <pc:docChg chg="modSld">
      <pc:chgData name="Jacqui Segal" userId="S::jacqui.segal@place2be.org.uk::59150aa3-f316-4ec9-87ee-cfb8bfd9b3cb" providerId="AD" clId="Web-{7E4EC3F1-06F1-D898-D8E0-3BE04007D1A4}" dt="2026-09-25T13:51:59.745" v="9" actId="20577"/>
      <pc:docMkLst>
        <pc:docMk/>
      </pc:docMkLst>
      <pc:sldChg chg="modSp">
        <pc:chgData name="Jacqui Segal" userId="S::jacqui.segal@place2be.org.uk::59150aa3-f316-4ec9-87ee-cfb8bfd9b3cb" providerId="AD" clId="Web-{7E4EC3F1-06F1-D898-D8E0-3BE04007D1A4}" dt="2026-09-25T13:51:59.745" v="9" actId="20577"/>
        <pc:sldMkLst>
          <pc:docMk/>
          <pc:sldMk cId="4292144956" sldId="284"/>
        </pc:sldMkLst>
        <pc:spChg chg="mod">
          <ac:chgData name="Jacqui Segal" userId="S::jacqui.segal@place2be.org.uk::59150aa3-f316-4ec9-87ee-cfb8bfd9b3cb" providerId="AD" clId="Web-{7E4EC3F1-06F1-D898-D8E0-3BE04007D1A4}" dt="2026-09-25T13:51:59.745" v="9" actId="20577"/>
          <ac:spMkLst>
            <pc:docMk/>
            <pc:sldMk cId="4292144956" sldId="284"/>
            <ac:spMk id="18" creationId="{09032F80-10DB-67B8-B63A-12BCD3D9237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23D3-C262-CE48-B089-B06C60F7E2B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FB70D-E0D9-6943-8548-B5B5B380E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3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BU0y8-h1DQ" TargetMode="External"/><Relationship Id="rId3" Type="http://schemas.openxmlformats.org/officeDocument/2006/relationships/hyperlink" Target="https://www.youtube.com/watch?v=StTqXEQ2l-Y" TargetMode="External"/><Relationship Id="rId7" Type="http://schemas.openxmlformats.org/officeDocument/2006/relationships/hyperlink" Target="https://www.youtube.com/watch?v=uyGY2NfYpe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watch?v=CjxugyZCfuw" TargetMode="External"/><Relationship Id="rId5" Type="http://schemas.openxmlformats.org/officeDocument/2006/relationships/hyperlink" Target="https://www.youtube.com/watch?v=PKfD8d3XJok" TargetMode="External"/><Relationship Id="rId10" Type="http://schemas.openxmlformats.org/officeDocument/2006/relationships/hyperlink" Target="https://www.youtube.com/watch?v=H98Rfljxmsc" TargetMode="External"/><Relationship Id="rId4" Type="http://schemas.openxmlformats.org/officeDocument/2006/relationships/hyperlink" Target="https://www.youtube.com/watch?v=g9dVcZQBUdA" TargetMode="External"/><Relationship Id="rId9" Type="http://schemas.openxmlformats.org/officeDocument/2006/relationships/hyperlink" Target="https://www.youtube.com/watch?v=MS9X0rLakcM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b="1"/>
              <a:t>Aim: </a:t>
            </a:r>
            <a:r>
              <a:rPr lang="en-GB" sz="1200" b="1"/>
              <a:t>To introduce children to the idea of </a:t>
            </a:r>
            <a:r>
              <a:rPr lang="en-GB" b="1"/>
              <a:t>Step into Our World.</a:t>
            </a:r>
            <a:endParaRPr lang="en-US"/>
          </a:p>
          <a:p>
            <a:pPr>
              <a:defRPr/>
            </a:pPr>
            <a:r>
              <a:rPr lang="en-GB" b="1"/>
              <a:t>You</a:t>
            </a:r>
            <a:r>
              <a:rPr lang="en-GB" sz="1200" b="1"/>
              <a:t> will need: Laptop / projector, story book to read </a:t>
            </a:r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27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70000"/>
              </a:lnSpc>
              <a:spcBef>
                <a:spcPts val="400"/>
              </a:spcBef>
            </a:pPr>
            <a:r>
              <a:rPr lang="en-GB"/>
              <a:t>Suggestions of songs to play as children are coming into Assembly which some children and young people suggested:</a:t>
            </a:r>
            <a:br>
              <a:rPr lang="en-GB"/>
            </a:br>
            <a:r>
              <a:rPr lang="en-GB" sz="1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Music suggestions from our CYP:</a:t>
            </a: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 is Awesome 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https://www.youtube.com/watch?v=StTqXEQ2l-Y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Hello Me and You 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https://www.youtube.com/watch?v=g9dVcZQBUdA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White Stripes We are going to be friends 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https://www.youtube.com/watch?v=PKfD8d3XJok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</a:t>
            </a: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Me - The Greatest Showman 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https://www.youtube.com/watch?v=CjxugyZCfuw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Family - Sister Sledge 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https://www.youtube.com/watch?v=uyGY2NfYpeE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"My House" Matilda 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https://www.youtube.com/watch?v=bBU0y8-h1DQ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Belong together 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We Belong Together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Kindness song 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Kindness by The Juicebox Jukebox - Be Kind Kids Song </a:t>
            </a:r>
            <a:r>
              <a:rPr lang="en-GB" sz="1200" u="sng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Childrens</a:t>
            </a:r>
            <a:r>
              <a:rPr lang="en-GB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 Music New World Kindness Day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2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13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Ask the children to r</a:t>
            </a:r>
            <a:r>
              <a:rPr lang="en-GB" sz="1200"/>
              <a:t>aise their hands</a:t>
            </a:r>
            <a:r>
              <a:rPr lang="en-GB" sz="1200" ker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en-GB" sz="120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2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55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79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73755-FE05-3339-2880-28DBD33C9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AE377-2310-0AED-91E7-A647C306E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DF0D8-48FD-EE13-BEA1-D55FA648C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FD202-4D4A-8246-6DCE-8B0B59796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18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0FC6B-79B6-80F0-9631-23938DD28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375D5-84EB-DA79-F25C-FB0CA082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2F223-2053-6E01-4630-C1380D6B1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1C3A8-832A-A7B4-2619-379264359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9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871E3-64E2-353E-6A7C-4A3CF8175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B9544-42D2-1B11-2583-5E918F2A9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C6F46C-E43B-557D-C216-3C73C1D83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88956-00D1-BB36-56D5-92935BB50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403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19287-6185-5BF9-525B-3CF6FAC2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73A61-01D1-5D2D-D4AD-55D49E3B0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B3549-218F-7378-9619-7B06213BC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BEC61-01EF-9FAC-1311-F556F9DAA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64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C6B9-F99F-94D8-DFCD-59BAA570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056C3-E795-738F-A095-EC24BA10A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15F1F3-D73C-960B-1C93-D7B4D15F9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EF5D6-731F-E5E8-E2AC-083775F4C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67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74EB5-86BE-FD80-5445-67DA4B4A9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D734B-F2B8-194E-C7DC-F2389B7B7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934BF-3485-97CD-6392-AD95ABED3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85965-9181-FD08-D7C9-269DB8311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FB70D-E0D9-6943-8548-B5B5B380EF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47B7-4399-E24A-BD3D-D61BF3908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BFECC-E82F-B44E-A77C-E129BEF6F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2EFE-1256-564A-9F54-17F288A8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CBAD0-BA75-414D-BD8A-3FB54B9E2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0872D-2B5A-B54A-ACA1-7C13DB5B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5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83F0-CB11-114E-97C8-2C1B2251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A25B-FAE8-AA4B-8E5D-B7CC1D83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31242-15E8-9649-8E6E-1B426EE02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8EC87-13A5-E94F-8A53-E9B1A880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A808-AEA5-084F-ADEC-74BDC3260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4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FD4BF-EB0A-F94C-B001-3E0C599D5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B7A75-6C79-C44E-B422-789E7D759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B7C6A-6B42-F446-A82D-E8DFED823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AE878-B9C2-E346-8AB7-1A0662373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CE675-FA3F-A546-AA6D-DD41F326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94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D8EFB-5E22-4C40-9ECE-D95A59D2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9EDC-3E97-1C4C-AB17-2E5F01896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4D1D1E-D6F6-B548-92BF-B448C8900E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E9ED6F-61C4-8942-B22B-58BF5FA4D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C69DF-AD4F-C044-912F-823A6DB00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83906-9E54-6047-9415-39A7B9A2E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9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821B9-50B1-FA4B-997D-1ECAD3AE5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1B658-9F5A-BC4E-8623-6DD6DF0F3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853FB-6F08-2C43-8FFA-E1D341553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8718F-0180-6C42-BD49-1E2548DC4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F141D0-EAB4-4045-B0FA-F9A9A41DD8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EE564B-6342-A949-85B0-E895DB78B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FDE4AD-C8A0-A449-AB2F-35C839B6D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4D7D0A-F0E1-B64E-A8B3-BBFD5707A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7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E6CA-2645-7044-A99C-2351EBD67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DAC427-F0B9-4C4D-BD4F-AC2536DD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47773-EE71-CD4C-973D-4186E6B8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0AFC5-96FE-DB43-86B9-DB37A699C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4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E17257-1F81-2A44-A78D-5DBBCE84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B6BFB4-5F40-0F45-AD68-E8CC3598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0C63E-F04D-1C4A-B007-A8847ACD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80842-9084-F14B-9EFD-106FA377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A6B5E-11BF-CC49-95FF-522F64C6C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C7962-6C35-A541-81C1-6758A09F2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2D3B3-E39F-4341-806A-AB3389E7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7AB81-5345-984C-BB38-CBF95897F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8F661-C5AA-9840-8F3D-ED98887D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8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1D99-4C18-B845-87CA-B83092E19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5018A3-A6FF-4049-8ED5-63AC68553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42BC5-DA2C-5D49-A5B6-5DEEE19BF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9BDBDD-C2AC-5A4C-966A-6FBB87D09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C37B6-F685-4F45-B748-AA36A80B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26CE2-1FC1-AA45-9B9C-47E778CF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96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F2062-705A-FF47-81C7-AF8DE426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4F475-1357-EB40-ACA7-7A352FED2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C490A-6058-8C48-975D-B7AF735D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5A2DD-9359-1642-9158-6CF4B15B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20898-4114-0A47-9D26-FDB1076E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5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DBA96-A621-5847-88E9-DC9DDC2CCB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A53DE-E668-B043-BF41-C514285DA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C9048-83C9-AF46-8695-E45A0ACB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8C1A2-8E58-C946-A6E8-82D8492D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A1417-E544-FB44-8665-B35BE1F73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7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A87D3-1E33-6A46-8532-73DD9BB4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EAE42-1087-E044-A6E1-65CF60A60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31B3A-BC22-0D40-9CCE-9DB0D5ED5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7571F-492E-C443-B261-F314FCEC1D4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FD8E5-8FA7-1443-82B1-8DDC9B8C7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3400A-0082-924B-92BD-15D3CA749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87AE7-4C86-9540-9A6D-6CD4BE516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9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1D775E-1743-C57F-7C98-21AFFD1CC3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4E0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-form: Shape 18">
            <a:extLst>
              <a:ext uri="{FF2B5EF4-FFF2-40B4-BE49-F238E27FC236}">
                <a16:creationId xmlns:a16="http://schemas.microsoft.com/office/drawing/2014/main" id="{A6122891-040A-A785-05CF-1E85C58359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464173"/>
            <a:ext cx="12192000" cy="3599180"/>
          </a:xfrm>
          <a:custGeom>
            <a:avLst/>
            <a:gdLst>
              <a:gd name="csX0" fmla="*/ 0 w 12192000"/>
              <a:gd name="csY0" fmla="*/ 0 h 3599180"/>
              <a:gd name="csX1" fmla="*/ 12192000 w 12192000"/>
              <a:gd name="csY1" fmla="*/ 0 h 3599180"/>
              <a:gd name="csX2" fmla="*/ 12192000 w 12192000"/>
              <a:gd name="csY2" fmla="*/ 3046653 h 3599180"/>
              <a:gd name="csX3" fmla="*/ 12027644 w 12192000"/>
              <a:gd name="csY3" fmla="*/ 3081650 h 3599180"/>
              <a:gd name="csX4" fmla="*/ 6369583 w 12192000"/>
              <a:gd name="csY4" fmla="*/ 3599180 h 3599180"/>
              <a:gd name="csX5" fmla="*/ 711521 w 12192000"/>
              <a:gd name="csY5" fmla="*/ 3081650 h 3599180"/>
              <a:gd name="csX6" fmla="*/ 0 w 12192000"/>
              <a:gd name="csY6" fmla="*/ 2922327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3599180">
                <a:moveTo>
                  <a:pt x="0" y="0"/>
                </a:moveTo>
                <a:lnTo>
                  <a:pt x="12192000" y="0"/>
                </a:lnTo>
                <a:lnTo>
                  <a:pt x="12192000" y="3046653"/>
                </a:lnTo>
                <a:lnTo>
                  <a:pt x="12027644" y="3081650"/>
                </a:lnTo>
                <a:cubicBezTo>
                  <a:pt x="10412518" y="3408392"/>
                  <a:pt x="8465456" y="3599180"/>
                  <a:pt x="6369583" y="3599180"/>
                </a:cubicBezTo>
                <a:cubicBezTo>
                  <a:pt x="4273709" y="3599180"/>
                  <a:pt x="2326647" y="3408392"/>
                  <a:pt x="711521" y="3081650"/>
                </a:cubicBezTo>
                <a:lnTo>
                  <a:pt x="0" y="2922327"/>
                </a:lnTo>
                <a:close/>
              </a:path>
            </a:pathLst>
          </a:custGeom>
          <a:solidFill>
            <a:srgbClr val="F7BF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sp>
        <p:nvSpPr>
          <p:cNvPr id="13" name="Free-form: Shape 12">
            <a:extLst>
              <a:ext uri="{FF2B5EF4-FFF2-40B4-BE49-F238E27FC236}">
                <a16:creationId xmlns:a16="http://schemas.microsoft.com/office/drawing/2014/main" id="{092FE72D-78A6-D0B4-394D-538C72C797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3898571"/>
          </a:xfrm>
          <a:custGeom>
            <a:avLst/>
            <a:gdLst>
              <a:gd name="csX0" fmla="*/ 0 w 12191999"/>
              <a:gd name="csY0" fmla="*/ 0 h 3599180"/>
              <a:gd name="csX1" fmla="*/ 12191999 w 12191999"/>
              <a:gd name="csY1" fmla="*/ 0 h 3599180"/>
              <a:gd name="csX2" fmla="*/ 12191999 w 12191999"/>
              <a:gd name="csY2" fmla="*/ 2697897 h 3599180"/>
              <a:gd name="csX3" fmla="*/ 12152919 w 12191999"/>
              <a:gd name="csY3" fmla="*/ 2711622 h 3599180"/>
              <a:gd name="csX4" fmla="*/ 5753845 w 12191999"/>
              <a:gd name="csY4" fmla="*/ 3599180 h 3599180"/>
              <a:gd name="csX5" fmla="*/ 694096 w 12191999"/>
              <a:gd name="csY5" fmla="*/ 3081650 h 3599180"/>
              <a:gd name="csX6" fmla="*/ 0 w 12191999"/>
              <a:gd name="csY6" fmla="*/ 2907850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1999" h="3599180">
                <a:moveTo>
                  <a:pt x="0" y="0"/>
                </a:moveTo>
                <a:lnTo>
                  <a:pt x="12191999" y="0"/>
                </a:lnTo>
                <a:lnTo>
                  <a:pt x="12191999" y="2697897"/>
                </a:lnTo>
                <a:lnTo>
                  <a:pt x="12152919" y="2711622"/>
                </a:lnTo>
                <a:cubicBezTo>
                  <a:pt x="10515253" y="3260001"/>
                  <a:pt x="8252839" y="3599180"/>
                  <a:pt x="5753845" y="3599180"/>
                </a:cubicBezTo>
                <a:cubicBezTo>
                  <a:pt x="3879600" y="3599180"/>
                  <a:pt x="2138430" y="3408392"/>
                  <a:pt x="694096" y="3081650"/>
                </a:cubicBezTo>
                <a:lnTo>
                  <a:pt x="0" y="2907850"/>
                </a:ln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8153B-98AC-E98B-DB26-B24FA2B386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8146" y="341093"/>
            <a:ext cx="2274005" cy="212159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83BD020-4FF1-2847-B11D-66D3FDF583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3204"/>
            <a:ext cx="12191999" cy="1666809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4000" b="1" dirty="0">
                <a:solidFill>
                  <a:srgbClr val="F2F2F4"/>
                </a:solidFill>
                <a:ea typeface="Calibri"/>
                <a:cs typeface="Calibri"/>
              </a:rPr>
              <a:t>Assembly guide for primary schools 2027</a:t>
            </a:r>
          </a:p>
          <a:p>
            <a:r>
              <a:rPr lang="en-GB" sz="4000" b="1" dirty="0">
                <a:solidFill>
                  <a:srgbClr val="F2F2F4"/>
                </a:solidFill>
                <a:cs typeface="Calibri"/>
              </a:rPr>
              <a:t>EYFS/KS1, Nursery-P3 (Scotland)</a:t>
            </a:r>
            <a:endParaRPr lang="en-GB" sz="4000" b="1" dirty="0">
              <a:solidFill>
                <a:srgbClr val="F2F2F4"/>
              </a:solidFill>
              <a:ea typeface="Calibri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E3F4BC-BC08-359E-E412-7C48B1E837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03895" cy="4706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355C19-48CC-FEED-DDC7-469E9918B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0305" y="1403239"/>
            <a:ext cx="981541" cy="847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970F62-67F5-19E5-73F2-539214B473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7523" y="3033851"/>
            <a:ext cx="1005927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69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6FCA9-463E-3138-4C9B-97813793F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-form: Shape 28">
            <a:extLst>
              <a:ext uri="{FF2B5EF4-FFF2-40B4-BE49-F238E27FC236}">
                <a16:creationId xmlns:a16="http://schemas.microsoft.com/office/drawing/2014/main" id="{28EADF3E-56BF-F130-CF51-75463B3751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165780"/>
            <a:ext cx="9578138" cy="692221"/>
          </a:xfrm>
          <a:custGeom>
            <a:avLst/>
            <a:gdLst>
              <a:gd name="csX0" fmla="*/ 1647421 w 9578138"/>
              <a:gd name="csY0" fmla="*/ 0 h 692221"/>
              <a:gd name="csX1" fmla="*/ 8621442 w 9578138"/>
              <a:gd name="csY1" fmla="*/ 517530 h 692221"/>
              <a:gd name="csX2" fmla="*/ 9578138 w 9578138"/>
              <a:gd name="csY2" fmla="*/ 691330 h 692221"/>
              <a:gd name="csX3" fmla="*/ 9578138 w 9578138"/>
              <a:gd name="csY3" fmla="*/ 692221 h 692221"/>
              <a:gd name="csX4" fmla="*/ 0 w 9578138"/>
              <a:gd name="csY4" fmla="*/ 692221 h 692221"/>
              <a:gd name="csX5" fmla="*/ 0 w 9578138"/>
              <a:gd name="csY5" fmla="*/ 27132 h 692221"/>
              <a:gd name="csX6" fmla="*/ 372084 w 9578138"/>
              <a:gd name="csY6" fmla="*/ 15645 h 692221"/>
              <a:gd name="csX7" fmla="*/ 1647421 w 9578138"/>
              <a:gd name="csY7" fmla="*/ 0 h 692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578138" h="692221">
                <a:moveTo>
                  <a:pt x="1647421" y="0"/>
                </a:moveTo>
                <a:cubicBezTo>
                  <a:pt x="4230756" y="0"/>
                  <a:pt x="6630669" y="190788"/>
                  <a:pt x="8621442" y="517530"/>
                </a:cubicBezTo>
                <a:lnTo>
                  <a:pt x="9578138" y="691330"/>
                </a:lnTo>
                <a:lnTo>
                  <a:pt x="9578138" y="692221"/>
                </a:lnTo>
                <a:lnTo>
                  <a:pt x="0" y="692221"/>
                </a:lnTo>
                <a:lnTo>
                  <a:pt x="0" y="27132"/>
                </a:lnTo>
                <a:lnTo>
                  <a:pt x="372084" y="15645"/>
                </a:lnTo>
                <a:cubicBezTo>
                  <a:pt x="791405" y="5300"/>
                  <a:pt x="1216866" y="0"/>
                  <a:pt x="1647421" y="0"/>
                </a:cubicBezTo>
                <a:close/>
              </a:path>
            </a:pathLst>
          </a:custGeom>
          <a:solidFill>
            <a:srgbClr val="AA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3" name="Free-form: Shape 22">
            <a:extLst>
              <a:ext uri="{FF2B5EF4-FFF2-40B4-BE49-F238E27FC236}">
                <a16:creationId xmlns:a16="http://schemas.microsoft.com/office/drawing/2014/main" id="{4BB68F0F-D695-32C5-C94E-3A102ACF1F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2340247"/>
          </a:xfrm>
          <a:custGeom>
            <a:avLst/>
            <a:gdLst>
              <a:gd name="csX0" fmla="*/ 0 w 12192000"/>
              <a:gd name="csY0" fmla="*/ 0 h 2340247"/>
              <a:gd name="csX1" fmla="*/ 12192000 w 12192000"/>
              <a:gd name="csY1" fmla="*/ 0 h 2340247"/>
              <a:gd name="csX2" fmla="*/ 12192000 w 12192000"/>
              <a:gd name="csY2" fmla="*/ 1934451 h 2340247"/>
              <a:gd name="csX3" fmla="*/ 11905262 w 12192000"/>
              <a:gd name="csY3" fmla="*/ 1974505 h 2340247"/>
              <a:gd name="csX4" fmla="*/ 5959678 w 12192000"/>
              <a:gd name="csY4" fmla="*/ 2340247 h 2340247"/>
              <a:gd name="csX5" fmla="*/ 551923 w 12192000"/>
              <a:gd name="csY5" fmla="*/ 2041425 h 2340247"/>
              <a:gd name="csX6" fmla="*/ 0 w 12192000"/>
              <a:gd name="csY6" fmla="*/ 1970688 h 23402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2340247">
                <a:moveTo>
                  <a:pt x="0" y="0"/>
                </a:moveTo>
                <a:lnTo>
                  <a:pt x="12192000" y="0"/>
                </a:lnTo>
                <a:lnTo>
                  <a:pt x="12192000" y="1934451"/>
                </a:lnTo>
                <a:lnTo>
                  <a:pt x="11905262" y="1974505"/>
                </a:lnTo>
                <a:cubicBezTo>
                  <a:pt x="10137859" y="2207755"/>
                  <a:pt x="8112457" y="2340247"/>
                  <a:pt x="5959678" y="2340247"/>
                </a:cubicBezTo>
                <a:cubicBezTo>
                  <a:pt x="4022176" y="2340247"/>
                  <a:pt x="2187850" y="2232929"/>
                  <a:pt x="551923" y="2041425"/>
                </a:cubicBezTo>
                <a:lnTo>
                  <a:pt x="0" y="1970688"/>
                </a:ln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3" name="Free-form: Shape 42">
            <a:extLst>
              <a:ext uri="{FF2B5EF4-FFF2-40B4-BE49-F238E27FC236}">
                <a16:creationId xmlns:a16="http://schemas.microsoft.com/office/drawing/2014/main" id="{7E0F3C68-D841-0033-26B9-FA436F5E4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959BA8C-A4B0-D431-9D0E-6E7577313972}"/>
              </a:ext>
            </a:extLst>
          </p:cNvPr>
          <p:cNvSpPr txBox="1">
            <a:spLocks/>
          </p:cNvSpPr>
          <p:nvPr/>
        </p:nvSpPr>
        <p:spPr>
          <a:xfrm>
            <a:off x="456240" y="1275424"/>
            <a:ext cx="8504880" cy="430715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GB" sz="7200" b="1" dirty="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Hello and welcome</a:t>
            </a:r>
          </a:p>
        </p:txBody>
      </p:sp>
      <p:sp>
        <p:nvSpPr>
          <p:cNvPr id="37" name="Free-form: Shape 36">
            <a:extLst>
              <a:ext uri="{FF2B5EF4-FFF2-40B4-BE49-F238E27FC236}">
                <a16:creationId xmlns:a16="http://schemas.microsoft.com/office/drawing/2014/main" id="{A624DB4C-E16D-C597-377A-F25C7E0D2E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063916" y="2737308"/>
            <a:ext cx="4128084" cy="4120692"/>
          </a:xfrm>
          <a:custGeom>
            <a:avLst/>
            <a:gdLst>
              <a:gd name="csX0" fmla="*/ 2386356 w 4128084"/>
              <a:gd name="csY0" fmla="*/ 1913 h 4120692"/>
              <a:gd name="csX1" fmla="*/ 2636002 w 4128084"/>
              <a:gd name="csY1" fmla="*/ 5511 h 4120692"/>
              <a:gd name="csX2" fmla="*/ 3507458 w 4128084"/>
              <a:gd name="csY2" fmla="*/ 271632 h 4120692"/>
              <a:gd name="csX3" fmla="*/ 4091604 w 4128084"/>
              <a:gd name="csY3" fmla="*/ 686673 h 4120692"/>
              <a:gd name="csX4" fmla="*/ 4128084 w 4128084"/>
              <a:gd name="csY4" fmla="*/ 719619 h 4120692"/>
              <a:gd name="csX5" fmla="*/ 4128084 w 4128084"/>
              <a:gd name="csY5" fmla="*/ 4120692 h 4120692"/>
              <a:gd name="csX6" fmla="*/ 381342 w 4128084"/>
              <a:gd name="csY6" fmla="*/ 4120692 h 4120692"/>
              <a:gd name="csX7" fmla="*/ 282191 w 4128084"/>
              <a:gd name="csY7" fmla="*/ 3961201 h 4120692"/>
              <a:gd name="csX8" fmla="*/ 14075 w 4128084"/>
              <a:gd name="csY8" fmla="*/ 2633050 h 4120692"/>
              <a:gd name="csX9" fmla="*/ 811181 w 4128084"/>
              <a:gd name="csY9" fmla="*/ 689660 h 4120692"/>
              <a:gd name="csX10" fmla="*/ 2386356 w 4128084"/>
              <a:gd name="csY10" fmla="*/ 1913 h 41206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128084" h="4120692">
                <a:moveTo>
                  <a:pt x="2386356" y="1913"/>
                </a:moveTo>
                <a:cubicBezTo>
                  <a:pt x="2470335" y="-1506"/>
                  <a:pt x="2553806" y="-361"/>
                  <a:pt x="2636002" y="5511"/>
                </a:cubicBezTo>
                <a:cubicBezTo>
                  <a:pt x="2976130" y="28652"/>
                  <a:pt x="3241794" y="123736"/>
                  <a:pt x="3507458" y="271632"/>
                </a:cubicBezTo>
                <a:cubicBezTo>
                  <a:pt x="3704042" y="382641"/>
                  <a:pt x="3900562" y="523291"/>
                  <a:pt x="4091604" y="686673"/>
                </a:cubicBezTo>
                <a:lnTo>
                  <a:pt x="4128084" y="719619"/>
                </a:lnTo>
                <a:lnTo>
                  <a:pt x="4128084" y="4120692"/>
                </a:lnTo>
                <a:lnTo>
                  <a:pt x="381342" y="4120692"/>
                </a:lnTo>
                <a:lnTo>
                  <a:pt x="282191" y="3961201"/>
                </a:lnTo>
                <a:cubicBezTo>
                  <a:pt x="69037" y="3572717"/>
                  <a:pt x="-40985" y="3117852"/>
                  <a:pt x="14075" y="2633050"/>
                </a:cubicBezTo>
                <a:cubicBezTo>
                  <a:pt x="101942" y="1857138"/>
                  <a:pt x="363597" y="1162792"/>
                  <a:pt x="811181" y="689660"/>
                </a:cubicBezTo>
                <a:cubicBezTo>
                  <a:pt x="1185776" y="273466"/>
                  <a:pt x="1798505" y="25848"/>
                  <a:pt x="2386356" y="191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71C8A5-83B5-2CD0-952F-9ABBD5E47A39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15EA04-422B-55D6-EC8E-28B4D9435E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5175" y="2620912"/>
            <a:ext cx="4346825" cy="4237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B7E052-8514-EBBF-CC92-D8D387E6159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591BD7-CF25-DC3F-A16F-E3E05B46F5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572" y="813589"/>
            <a:ext cx="1682642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E762EC-806E-DA31-2691-E0B0E63059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2480" y="4533047"/>
            <a:ext cx="1213209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50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618B0-10EB-12EC-9309-5CC18B977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-form: Shape 28">
            <a:extLst>
              <a:ext uri="{FF2B5EF4-FFF2-40B4-BE49-F238E27FC236}">
                <a16:creationId xmlns:a16="http://schemas.microsoft.com/office/drawing/2014/main" id="{5D520AA2-1B05-9DB7-7FB8-82544737BE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31807"/>
            <a:ext cx="11604460" cy="2132256"/>
          </a:xfrm>
          <a:custGeom>
            <a:avLst/>
            <a:gdLst>
              <a:gd name="csX0" fmla="*/ 11525967 w 11604460"/>
              <a:gd name="csY0" fmla="*/ 0 h 2293199"/>
              <a:gd name="csX1" fmla="*/ 11604460 w 11604460"/>
              <a:gd name="csY1" fmla="*/ 1539593 h 2293199"/>
              <a:gd name="csX2" fmla="*/ 11230400 w 11604460"/>
              <a:gd name="csY2" fmla="*/ 1644859 h 2293199"/>
              <a:gd name="csX3" fmla="*/ 6435590 w 11604460"/>
              <a:gd name="csY3" fmla="*/ 2274341 h 2293199"/>
              <a:gd name="csX4" fmla="*/ 3050809 w 11604460"/>
              <a:gd name="csY4" fmla="*/ 2233419 h 2293199"/>
              <a:gd name="csX5" fmla="*/ 449568 w 11604460"/>
              <a:gd name="csY5" fmla="*/ 1912556 h 2293199"/>
              <a:gd name="csX6" fmla="*/ 214088 w 11604460"/>
              <a:gd name="csY6" fmla="*/ 1854784 h 2293199"/>
              <a:gd name="csX7" fmla="*/ 0 w 11604460"/>
              <a:gd name="csY7" fmla="*/ 1794086 h 2293199"/>
              <a:gd name="csX8" fmla="*/ 0 w 11604460"/>
              <a:gd name="csY8" fmla="*/ 587621 h 22931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604460" h="2293199">
                <a:moveTo>
                  <a:pt x="11525967" y="0"/>
                </a:moveTo>
                <a:lnTo>
                  <a:pt x="11604460" y="1539593"/>
                </a:lnTo>
                <a:lnTo>
                  <a:pt x="11230400" y="1644859"/>
                </a:lnTo>
                <a:cubicBezTo>
                  <a:pt x="9905099" y="1993672"/>
                  <a:pt x="8426098" y="2210851"/>
                  <a:pt x="6435590" y="2274341"/>
                </a:cubicBezTo>
                <a:cubicBezTo>
                  <a:pt x="5332258" y="2309366"/>
                  <a:pt x="4102322" y="2295536"/>
                  <a:pt x="3050809" y="2233419"/>
                </a:cubicBezTo>
                <a:cubicBezTo>
                  <a:pt x="1988749" y="2171575"/>
                  <a:pt x="1105114" y="2061443"/>
                  <a:pt x="449568" y="1912556"/>
                </a:cubicBezTo>
                <a:cubicBezTo>
                  <a:pt x="367725" y="1893874"/>
                  <a:pt x="289257" y="1874611"/>
                  <a:pt x="214088" y="1854784"/>
                </a:cubicBezTo>
                <a:lnTo>
                  <a:pt x="0" y="1794086"/>
                </a:lnTo>
                <a:lnTo>
                  <a:pt x="0" y="587621"/>
                </a:lnTo>
                <a:close/>
              </a:path>
            </a:pathLst>
          </a:custGeom>
          <a:solidFill>
            <a:srgbClr val="A197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F1896D11-75E9-D76C-4870-7CA0327ABE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0" y="0"/>
            <a:ext cx="12192000" cy="2383255"/>
          </a:xfrm>
          <a:custGeom>
            <a:avLst/>
            <a:gdLst>
              <a:gd name="csX0" fmla="*/ 0 w 12192000"/>
              <a:gd name="csY0" fmla="*/ 0 h 2563144"/>
              <a:gd name="csX1" fmla="*/ 12192000 w 12192000"/>
              <a:gd name="csY1" fmla="*/ 0 h 2563144"/>
              <a:gd name="csX2" fmla="*/ 12192000 w 12192000"/>
              <a:gd name="csY2" fmla="*/ 1491305 h 2563144"/>
              <a:gd name="csX3" fmla="*/ 12110563 w 12192000"/>
              <a:gd name="csY3" fmla="*/ 1529508 h 2563144"/>
              <a:gd name="csX4" fmla="*/ 11646626 w 12192000"/>
              <a:gd name="csY4" fmla="*/ 1709516 h 2563144"/>
              <a:gd name="csX5" fmla="*/ 8952388 w 12192000"/>
              <a:gd name="csY5" fmla="*/ 2284676 h 2563144"/>
              <a:gd name="csX6" fmla="*/ 5426587 w 12192000"/>
              <a:gd name="csY6" fmla="*/ 2555445 h 2563144"/>
              <a:gd name="csX7" fmla="*/ 395478 w 12192000"/>
              <a:gd name="csY7" fmla="*/ 2067102 h 2563144"/>
              <a:gd name="csX8" fmla="*/ 0 w 12192000"/>
              <a:gd name="csY8" fmla="*/ 1957778 h 2563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192000" h="2563144">
                <a:moveTo>
                  <a:pt x="0" y="0"/>
                </a:moveTo>
                <a:lnTo>
                  <a:pt x="12192000" y="0"/>
                </a:lnTo>
                <a:lnTo>
                  <a:pt x="12192000" y="1491305"/>
                </a:lnTo>
                <a:lnTo>
                  <a:pt x="12110563" y="1529508"/>
                </a:lnTo>
                <a:cubicBezTo>
                  <a:pt x="11969681" y="1591491"/>
                  <a:pt x="11815252" y="1651542"/>
                  <a:pt x="11646626" y="1709516"/>
                </a:cubicBezTo>
                <a:cubicBezTo>
                  <a:pt x="10971259" y="1940742"/>
                  <a:pt x="10056094" y="2137563"/>
                  <a:pt x="8952388" y="2284676"/>
                </a:cubicBezTo>
                <a:cubicBezTo>
                  <a:pt x="7859691" y="2431454"/>
                  <a:pt x="6578457" y="2528525"/>
                  <a:pt x="5426587" y="2555445"/>
                </a:cubicBezTo>
                <a:cubicBezTo>
                  <a:pt x="3348494" y="2603631"/>
                  <a:pt x="1795383" y="2423813"/>
                  <a:pt x="395478" y="2067102"/>
                </a:cubicBezTo>
                <a:lnTo>
                  <a:pt x="0" y="1957778"/>
                </a:lnTo>
                <a:close/>
              </a:path>
            </a:pathLst>
          </a:custGeom>
          <a:solidFill>
            <a:srgbClr val="159B85"/>
          </a:solidFill>
          <a:ln w="11161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4" name="Free-form: Shape 33">
            <a:extLst>
              <a:ext uri="{FF2B5EF4-FFF2-40B4-BE49-F238E27FC236}">
                <a16:creationId xmlns:a16="http://schemas.microsoft.com/office/drawing/2014/main" id="{00BB53E3-8AE8-9A25-2AB5-81B9B594EF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9C2CE0E0-F9F3-5279-C353-FC0A8EE9C608}"/>
              </a:ext>
            </a:extLst>
          </p:cNvPr>
          <p:cNvSpPr txBox="1">
            <a:spLocks/>
          </p:cNvSpPr>
          <p:nvPr/>
        </p:nvSpPr>
        <p:spPr>
          <a:xfrm>
            <a:off x="636104" y="2710562"/>
            <a:ext cx="8093334" cy="34914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1600"/>
              </a:spcBef>
            </a:pPr>
            <a:r>
              <a:rPr lang="en-GB" sz="300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Today’s assembly has been inspired by Place2Be’s Children’s Mental Health Week. The theme this year is </a:t>
            </a:r>
            <a:r>
              <a:rPr lang="en-GB" sz="3000" b="1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‘</a:t>
            </a:r>
            <a:r>
              <a:rPr lang="en-GB" sz="3500" b="1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Step into Our World</a:t>
            </a:r>
            <a:r>
              <a:rPr lang="en-GB" sz="3000" b="1">
                <a:solidFill>
                  <a:srgbClr val="E84E0F"/>
                </a:solidFill>
                <a:latin typeface="Calibri"/>
                <a:ea typeface="Calibri"/>
                <a:cs typeface="Calibri"/>
              </a:rPr>
              <a:t>’ </a:t>
            </a:r>
            <a:r>
              <a:rPr lang="en-GB" sz="300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which is all about understanding how someone else is feeling. 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3E2180-6831-2DFC-239F-F08BC72A8F81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</a:t>
            </a:r>
            <a:r>
              <a:rPr lang="en-US" sz="1400">
                <a:solidFill>
                  <a:srgbClr val="F2F2F4"/>
                </a:solidFill>
              </a:rPr>
              <a:t> 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9FB91D-11B0-AD78-52A4-6145A566F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7157" y="1915250"/>
            <a:ext cx="3084843" cy="54929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4B3C1A-94CA-BE05-3085-C93B707BBE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4494" y="1297935"/>
            <a:ext cx="3066554" cy="5492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BA628A-DCAE-EC9E-3690-1FBE1BBAC6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58" y="5226573"/>
            <a:ext cx="1036410" cy="975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9639BE-564D-B399-3877-5A710831D5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9717" y="576455"/>
            <a:ext cx="810838" cy="798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8BF9FB-29C5-42A2-7E3D-7A87CC1A52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18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DE077-830D-9424-9508-CDA8B492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85EFC6A-C801-A22F-66EC-85A971410F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0604"/>
            <a:ext cx="10766469" cy="4432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65EF33-4CB3-1B80-0C78-0FB4F896AA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4431792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91A210D2-AF80-F0A5-51E0-F3825A0A44DD}"/>
              </a:ext>
            </a:extLst>
          </p:cNvPr>
          <p:cNvSpPr txBox="1">
            <a:spLocks/>
          </p:cNvSpPr>
          <p:nvPr/>
        </p:nvSpPr>
        <p:spPr>
          <a:xfrm>
            <a:off x="636104" y="1567853"/>
            <a:ext cx="6315621" cy="235069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6000" b="1" dirty="0">
                <a:solidFill>
                  <a:srgbClr val="F2F2F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WHAT DOES EMPATHY MEAN? </a:t>
            </a:r>
          </a:p>
          <a:p>
            <a:pPr algn="l">
              <a:lnSpc>
                <a:spcPct val="100000"/>
              </a:lnSpc>
            </a:pPr>
            <a:endParaRPr lang="en-GB" sz="6600" b="1" dirty="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9B990-9020-A29F-0DF0-C7E8594D59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80" y="4374663"/>
            <a:ext cx="1426588" cy="1231499"/>
          </a:xfrm>
          <a:prstGeom prst="rect">
            <a:avLst/>
          </a:prstGeom>
        </p:spPr>
      </p:pic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CFF0F66B-D077-E217-F5AD-F4FD328503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0D2095-B14A-2C0B-0BAE-3A57203F7DF5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</a:t>
            </a:r>
            <a:r>
              <a:rPr lang="en-US" sz="1400">
                <a:solidFill>
                  <a:srgbClr val="F2F2F4"/>
                </a:solidFill>
              </a:rPr>
              <a:t>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ADD983-1C20-D5EF-9A07-BD6E9D90D8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770" y="1651565"/>
            <a:ext cx="4688230" cy="52064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D7FDD7-439C-48AD-83E2-E7E7BEDB0F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45" y="1346734"/>
            <a:ext cx="4468755" cy="5511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DA0071-F806-AE90-75E2-A2FBD83589C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1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F3277-A07C-80FD-9E3E-CC62E22F2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CC2CCD31-C7E6-99C9-3C6D-890846B304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5034" t="28841" r="20791"/>
          <a:stretch>
            <a:fillRect/>
          </a:stretch>
        </p:blipFill>
        <p:spPr>
          <a:xfrm>
            <a:off x="1" y="91238"/>
            <a:ext cx="12192000" cy="17859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13D79C-ECB4-DBD2-3169-24960AA5FE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52"/>
            <a:ext cx="12192000" cy="1786128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FF1ACCD8-6A1C-49B2-300D-E7737155FF7B}"/>
              </a:ext>
            </a:extLst>
          </p:cNvPr>
          <p:cNvSpPr txBox="1">
            <a:spLocks/>
          </p:cNvSpPr>
          <p:nvPr/>
        </p:nvSpPr>
        <p:spPr>
          <a:xfrm>
            <a:off x="636105" y="541343"/>
            <a:ext cx="4591741" cy="54366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WHAT IS EMPATHY</a:t>
            </a: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18027DF-FE00-7D23-E63F-CD87F87817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37A452-AF3B-A063-FA8A-F92A83DB1692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4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E07A390-ADC7-7CE4-35E2-7378FF262BC5}"/>
              </a:ext>
            </a:extLst>
          </p:cNvPr>
          <p:cNvSpPr txBox="1">
            <a:spLocks/>
          </p:cNvSpPr>
          <p:nvPr/>
        </p:nvSpPr>
        <p:spPr>
          <a:xfrm>
            <a:off x="636104" y="2211407"/>
            <a:ext cx="6767231" cy="296652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Empathy means being able to step into someone else's world and understand what they might be feeling.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GB" sz="2800">
                <a:latin typeface="Rubrik" panose="02000503000000020004" pitchFamily="2" charset="77"/>
              </a:rPr>
            </a:b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CCBF3F-C591-AAD3-6DE7-4081DD5A86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423" y="2015216"/>
            <a:ext cx="4078577" cy="48406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4A98CC-20EB-CBBE-51DA-B8B552B094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3159" y="1673811"/>
            <a:ext cx="3968840" cy="51820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9873EB-2BB8-5D99-BDBB-0A0A202F45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" y="4141248"/>
            <a:ext cx="1341236" cy="16826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BB8275-4EFD-67E2-0D72-A64627BD19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246" y="5041548"/>
            <a:ext cx="1688738" cy="1737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15D91C-8C38-45AC-9CA2-21C0B1069B9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2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C2240-EDCE-3B06-5B16-5DE4AD678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81DD7C8-B88B-3AFD-BCFE-652399AEE6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833" y="2251836"/>
            <a:ext cx="3688400" cy="3676207"/>
          </a:xfrm>
          <a:prstGeom prst="rect">
            <a:avLst/>
          </a:prstGeom>
        </p:spPr>
      </p:pic>
      <p:sp>
        <p:nvSpPr>
          <p:cNvPr id="26" name="Free-form: Shape 25">
            <a:extLst>
              <a:ext uri="{FF2B5EF4-FFF2-40B4-BE49-F238E27FC236}">
                <a16:creationId xmlns:a16="http://schemas.microsoft.com/office/drawing/2014/main" id="{D5F3C2F5-F058-0757-B0EC-7EDF1A0AD73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496750"/>
          </a:xfrm>
          <a:custGeom>
            <a:avLst/>
            <a:gdLst>
              <a:gd name="csX0" fmla="*/ 5774686 w 12192000"/>
              <a:gd name="csY0" fmla="*/ 0 h 496750"/>
              <a:gd name="csX1" fmla="*/ 11360517 w 12192000"/>
              <a:gd name="csY1" fmla="*/ 69620 h 496750"/>
              <a:gd name="csX2" fmla="*/ 12192000 w 12192000"/>
              <a:gd name="csY2" fmla="*/ 93434 h 496750"/>
              <a:gd name="csX3" fmla="*/ 12192000 w 12192000"/>
              <a:gd name="csY3" fmla="*/ 496750 h 496750"/>
              <a:gd name="csX4" fmla="*/ 0 w 12192000"/>
              <a:gd name="csY4" fmla="*/ 496750 h 496750"/>
              <a:gd name="csX5" fmla="*/ 0 w 12192000"/>
              <a:gd name="csY5" fmla="*/ 77562 h 496750"/>
              <a:gd name="csX6" fmla="*/ 789944 w 12192000"/>
              <a:gd name="csY6" fmla="*/ 55236 h 496750"/>
              <a:gd name="csX7" fmla="*/ 5774686 w 12192000"/>
              <a:gd name="csY7" fmla="*/ 0 h 496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496750">
                <a:moveTo>
                  <a:pt x="5774686" y="0"/>
                </a:moveTo>
                <a:cubicBezTo>
                  <a:pt x="7695645" y="0"/>
                  <a:pt x="9565455" y="24071"/>
                  <a:pt x="11360517" y="69620"/>
                </a:cubicBezTo>
                <a:lnTo>
                  <a:pt x="12192000" y="93434"/>
                </a:lnTo>
                <a:lnTo>
                  <a:pt x="12192000" y="496750"/>
                </a:lnTo>
                <a:lnTo>
                  <a:pt x="0" y="496750"/>
                </a:lnTo>
                <a:lnTo>
                  <a:pt x="0" y="77562"/>
                </a:lnTo>
                <a:lnTo>
                  <a:pt x="789944" y="55236"/>
                </a:lnTo>
                <a:cubicBezTo>
                  <a:pt x="2400061" y="19020"/>
                  <a:pt x="4067166" y="0"/>
                  <a:pt x="5774686" y="0"/>
                </a:cubicBezTo>
                <a:close/>
              </a:path>
            </a:pathLst>
          </a:custGeom>
          <a:solidFill>
            <a:srgbClr val="A7C9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3C992-F3AC-3D60-8CA8-1460C5A10A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2000" cy="19385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8C0E671-337A-2E8E-12FC-735FEDD2ED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126" y="1785909"/>
            <a:ext cx="3828620" cy="357256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99384E8-3E60-D110-4061-20E75363B019}"/>
              </a:ext>
            </a:extLst>
          </p:cNvPr>
          <p:cNvSpPr txBox="1">
            <a:spLocks/>
          </p:cNvSpPr>
          <p:nvPr/>
        </p:nvSpPr>
        <p:spPr>
          <a:xfrm>
            <a:off x="636105" y="429658"/>
            <a:ext cx="6338560" cy="144211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ea typeface="Calibri"/>
                <a:cs typeface="Calibri"/>
              </a:rPr>
              <a:t>WHAT</a:t>
            </a: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 CHILDREN SAY THEY NEED FROM ADULTS</a:t>
            </a: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7DB4A35-CC24-D5F3-8729-2C9D1885DB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2166" y="2125391"/>
            <a:ext cx="5108891" cy="5108891"/>
          </a:xfrm>
          <a:prstGeom prst="rect">
            <a:avLst/>
          </a:prstGeom>
        </p:spPr>
      </p:pic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4D03A147-ADCB-F579-1FB9-B05D33C54C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65E515-F452-9186-531C-FEC4879E632E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</a:rPr>
              <a:t>Slide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408D24-B049-70EA-1015-618DD2BC1B98}"/>
              </a:ext>
            </a:extLst>
          </p:cNvPr>
          <p:cNvSpPr txBox="1"/>
          <p:nvPr/>
        </p:nvSpPr>
        <p:spPr>
          <a:xfrm>
            <a:off x="872966" y="3329848"/>
            <a:ext cx="28562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GB" sz="30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“They can give us a chat and ask why we are sad.”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CE523C-E535-AC8A-9241-52C0E72A1695}"/>
              </a:ext>
            </a:extLst>
          </p:cNvPr>
          <p:cNvSpPr txBox="1"/>
          <p:nvPr/>
        </p:nvSpPr>
        <p:spPr>
          <a:xfrm>
            <a:off x="4629797" y="2601146"/>
            <a:ext cx="31223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“Talk about something different to make me feel happy.”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FFE238-BC1D-DD54-55BC-ADE2A7DB0394}"/>
              </a:ext>
            </a:extLst>
          </p:cNvPr>
          <p:cNvSpPr txBox="1"/>
          <p:nvPr/>
        </p:nvSpPr>
        <p:spPr>
          <a:xfrm>
            <a:off x="8549920" y="3712496"/>
            <a:ext cx="28868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“Having the space we need to understand how we feel.”</a:t>
            </a:r>
            <a:endParaRPr lang="en-GB" sz="3000" b="1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24E9827-D0BD-1FA0-1FA7-B3C6715FDE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1982" y="900510"/>
            <a:ext cx="963251" cy="145097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C41F82A-06F3-70EF-A35B-69F6B9B3D4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97" y="4989914"/>
            <a:ext cx="780356" cy="1060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5F73C1-CA06-3495-828A-D05E2E21557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8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4557-5185-D278-DB99-312A3D4AA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74E4EDF-1BAF-6E78-CEBF-7F675E9157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9"/>
            <a:ext cx="12192000" cy="1645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4F127F-FA1C-CD93-2214-F9942ECC76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9352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5B87617-501A-22AC-B598-85AC696E2E44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STORY: A NEW FRIEND IN CLASS</a:t>
            </a: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E97F781D-144E-1F9D-11E3-9865B47984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9CC3E9-6BB6-FE57-C459-248DDEBC93A0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</a:t>
            </a:r>
            <a:r>
              <a:rPr lang="en-US" sz="1400">
                <a:solidFill>
                  <a:srgbClr val="F2F2F4"/>
                </a:solidFill>
              </a:rPr>
              <a:t> 6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9DD14CA-3EC0-991F-2A0A-247D5D32B7A9}"/>
              </a:ext>
            </a:extLst>
          </p:cNvPr>
          <p:cNvSpPr txBox="1">
            <a:spLocks/>
          </p:cNvSpPr>
          <p:nvPr/>
        </p:nvSpPr>
        <p:spPr>
          <a:xfrm>
            <a:off x="636103" y="1751684"/>
            <a:ext cx="10557034" cy="455264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2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Mila's First Day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Today is Mila's first day at school. She doesn't know anyone in the class. At playtime, she stands quietly by herself and watches the other children playing together.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 notices Mila is looking sad and wonders what might be wrong. Then he thinks how he would be feeling if it was his first day at a new school. </a:t>
            </a:r>
          </a:p>
          <a:p>
            <a:pPr algn="l">
              <a:lnSpc>
                <a:spcPct val="100000"/>
              </a:lnSpc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So, he walks over to Mila and asks "Would you like to play with us?" Mila smiles and joins the game.</a:t>
            </a:r>
          </a:p>
          <a:p>
            <a:pPr algn="l">
              <a:spcBef>
                <a:spcPts val="0"/>
              </a:spcBef>
            </a:pPr>
            <a:endParaRPr lang="en-GB" sz="2000" kern="100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GB" sz="2000" b="1" kern="100" dirty="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Questions</a:t>
            </a:r>
            <a:endParaRPr lang="en-GB" sz="2000" b="1" dirty="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think Mila felt when she arrived at school?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clues tell us how she was feeling?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>
              <a:buFont typeface="Arial"/>
              <a:buChar char="•"/>
              <a:tabLst>
                <a:tab pos="457200" algn="l"/>
              </a:tabLst>
            </a:pPr>
            <a:r>
              <a:rPr lang="en-GB" sz="2000" kern="100" dirty="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think Mila felt when Sam invited her to play?</a:t>
            </a:r>
            <a:endParaRPr lang="en-GB" sz="2000" dirty="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endParaRPr lang="en-GB" sz="1800" dirty="0">
              <a:ea typeface="+mn-lt"/>
              <a:cs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AE6675-DCD8-BD8C-112F-FBAC9A3ECA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4826074"/>
            <a:ext cx="993734" cy="987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7E914E-A29A-E1D6-6E32-D1D8D296FEA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8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06432-2313-4640-A027-EA12B141D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45F5946-AEEC-196F-0A38-0FD56E222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3"/>
            <a:ext cx="12192000" cy="144475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DBAE2CD-2107-3271-0C51-68D7C32FFEE9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9236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LET'S PRACTICE  </a:t>
            </a:r>
            <a:br>
              <a:rPr lang="en-GB" sz="2800">
                <a:latin typeface="Rubrik" panose="02000503000000020004" pitchFamily="2" charset="77"/>
              </a:rPr>
            </a:b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B0091EE3-F394-29D2-ABAD-F93E0AEF70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D9253-9FD0-AA3E-F53C-08D10241C09E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7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7CD5D94-E84E-E759-DB6D-ECE1D4F2432B}"/>
              </a:ext>
            </a:extLst>
          </p:cNvPr>
          <p:cNvSpPr txBox="1">
            <a:spLocks/>
          </p:cNvSpPr>
          <p:nvPr/>
        </p:nvSpPr>
        <p:spPr>
          <a:xfrm>
            <a:off x="636103" y="1665823"/>
            <a:ext cx="7430659" cy="444533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3000" b="1" kern="10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 detective! 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Turn to the person next to you and say your name clearly.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Tell them what makes you feel happy.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Swap so they say their name and what makes them feel happy to you.</a:t>
            </a:r>
          </a:p>
          <a:p>
            <a:pPr marL="468000" indent="-468000" algn="l">
              <a:lnSpc>
                <a:spcPct val="100000"/>
              </a:lnSpc>
              <a:buFont typeface="+mj-lt"/>
              <a:buAutoNum type="arabicPeriod"/>
            </a:pPr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you can report what makes that person feel happy.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50DEA4-AF3A-20A2-50F6-002F2FD5E4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696" y="525166"/>
            <a:ext cx="1749704" cy="14082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33661A-DB02-7F9E-005A-A78D12F29F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3990" y="1962488"/>
            <a:ext cx="4548010" cy="4895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DC6C1C-10CB-E8DC-6473-C9F1261AA4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692" y="1566213"/>
            <a:ext cx="5956308" cy="52917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F91C20-390C-3650-F2AD-2C3C800D8B6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72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8D61D-A4FC-B249-854D-836C3579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C1074EA8-51A5-743D-1EEE-32F9D00620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162934"/>
            <a:ext cx="12191999" cy="553675"/>
          </a:xfrm>
          <a:custGeom>
            <a:avLst/>
            <a:gdLst>
              <a:gd name="csX0" fmla="*/ 509548 w 12191999"/>
              <a:gd name="csY0" fmla="*/ 0 h 553675"/>
              <a:gd name="csX1" fmla="*/ 11108598 w 12191999"/>
              <a:gd name="csY1" fmla="*/ 298823 h 553675"/>
              <a:gd name="csX2" fmla="*/ 12191999 w 12191999"/>
              <a:gd name="csY2" fmla="*/ 369668 h 553675"/>
              <a:gd name="csX3" fmla="*/ 12191999 w 12191999"/>
              <a:gd name="csY3" fmla="*/ 553675 h 553675"/>
              <a:gd name="csX4" fmla="*/ 0 w 12191999"/>
              <a:gd name="csY4" fmla="*/ 553675 h 553675"/>
              <a:gd name="csX5" fmla="*/ 0 w 12191999"/>
              <a:gd name="csY5" fmla="*/ 1597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91999" h="553675">
                <a:moveTo>
                  <a:pt x="509548" y="0"/>
                </a:moveTo>
                <a:cubicBezTo>
                  <a:pt x="4306998" y="0"/>
                  <a:pt x="7902226" y="107319"/>
                  <a:pt x="11108598" y="298823"/>
                </a:cubicBezTo>
                <a:lnTo>
                  <a:pt x="12191999" y="369668"/>
                </a:lnTo>
                <a:lnTo>
                  <a:pt x="12191999" y="553675"/>
                </a:lnTo>
                <a:lnTo>
                  <a:pt x="0" y="553675"/>
                </a:lnTo>
                <a:lnTo>
                  <a:pt x="0" y="1597"/>
                </a:lnTo>
                <a:close/>
              </a:path>
            </a:pathLst>
          </a:custGeom>
          <a:solidFill>
            <a:srgbClr val="FFF00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463F7C-10C4-09F7-9123-E63D198E99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86537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973E841-67A5-D2BA-157E-D2BFAEA5C2FA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0005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LET'S SING</a:t>
            </a:r>
            <a:endParaRPr lang="en-GB" sz="2800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FF6EDFAE-DCCE-449A-29E0-9AAA74A270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38F4B-4928-2E3A-8D30-924248721098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</a:t>
            </a:r>
            <a:r>
              <a:rPr lang="en-US" sz="1400">
                <a:solidFill>
                  <a:srgbClr val="F2F2F4"/>
                </a:solidFill>
              </a:rPr>
              <a:t> 8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9032F80-10DB-67B8-B63A-12BCD3D92375}"/>
              </a:ext>
            </a:extLst>
          </p:cNvPr>
          <p:cNvSpPr txBox="1">
            <a:spLocks/>
          </p:cNvSpPr>
          <p:nvPr/>
        </p:nvSpPr>
        <p:spPr>
          <a:xfrm>
            <a:off x="636104" y="1665823"/>
            <a:ext cx="9348086" cy="42947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kern="1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Choose one of our songs to play and sing along to or one that you or the children have chosen.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000" b="1" kern="10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000" b="1" kern="100">
                <a:solidFill>
                  <a:srgbClr val="159B85"/>
                </a:solidFill>
                <a:latin typeface="Calibri"/>
                <a:ea typeface="Calibri"/>
                <a:cs typeface="Calibri"/>
              </a:rPr>
              <a:t>Count on Me – </a:t>
            </a:r>
            <a:r>
              <a:rPr lang="en-GB" sz="3000" kern="10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Bruno Mars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000" b="1" kern="100">
                <a:solidFill>
                  <a:srgbClr val="159B85"/>
                </a:solidFill>
                <a:latin typeface="Calibri"/>
                <a:ea typeface="Calibri"/>
                <a:cs typeface="Calibri"/>
              </a:rPr>
              <a:t>You've Got a Friend in Me – </a:t>
            </a:r>
            <a:r>
              <a:rPr lang="en-GB" sz="3000" kern="10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Randy Newman (Toy Story)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3000" b="1" kern="100">
                <a:solidFill>
                  <a:srgbClr val="159B85"/>
                </a:solidFill>
                <a:latin typeface="Calibri"/>
                <a:ea typeface="Calibri"/>
                <a:cs typeface="Calibri"/>
              </a:rPr>
              <a:t>This is Me</a:t>
            </a:r>
            <a:r>
              <a:rPr lang="en-GB" sz="3000" kern="100">
                <a:solidFill>
                  <a:srgbClr val="159B85"/>
                </a:solidFill>
                <a:latin typeface="Calibri"/>
                <a:ea typeface="Calibri"/>
                <a:cs typeface="Calibri"/>
              </a:rPr>
              <a:t> – </a:t>
            </a:r>
            <a:r>
              <a:rPr lang="en-GB" sz="3000" kern="100">
                <a:solidFill>
                  <a:srgbClr val="484746"/>
                </a:solidFill>
                <a:latin typeface="Calibri"/>
                <a:ea typeface="Calibri"/>
                <a:cs typeface="Calibri"/>
              </a:rPr>
              <a:t>The Greatest Showman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14AEA0-4364-0487-9755-CA5EC70A9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4972" y="4284448"/>
            <a:ext cx="1707028" cy="1572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2DFD45-4184-EC51-ABA0-956950F629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4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0433C-B8DF-B346-4C46-80472DE4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C86CE69-0BA1-DA04-6255-4D3D18B18B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273"/>
            <a:ext cx="12192000" cy="13228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A78A8D-7E74-C5E4-F6D5-9EB352AA21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32283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1A71571-2254-D5C9-7F5B-DDD57C05E0BF}"/>
              </a:ext>
            </a:extLst>
          </p:cNvPr>
          <p:cNvSpPr txBox="1">
            <a:spLocks/>
          </p:cNvSpPr>
          <p:nvPr/>
        </p:nvSpPr>
        <p:spPr>
          <a:xfrm>
            <a:off x="636105" y="429659"/>
            <a:ext cx="8397726" cy="80005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0" b="1">
                <a:solidFill>
                  <a:srgbClr val="F2F2F4"/>
                </a:solidFill>
                <a:latin typeface="Calibri"/>
                <a:ea typeface="Calibri"/>
                <a:cs typeface="Calibri"/>
              </a:rPr>
              <a:t>CALL TO ACTION </a:t>
            </a:r>
            <a:endParaRPr lang="en-GB" sz="2800" b="1">
              <a:solidFill>
                <a:schemeClr val="bg2">
                  <a:lumMod val="25000"/>
                </a:schemeClr>
              </a:solidFill>
              <a:latin typeface="Rubrik SemiBold" panose="02000503000000020004" pitchFamily="2" charset="77"/>
            </a:endParaRPr>
          </a:p>
        </p:txBody>
      </p:sp>
      <p:sp>
        <p:nvSpPr>
          <p:cNvPr id="5" name="Free-form: Shape 4">
            <a:extLst>
              <a:ext uri="{FF2B5EF4-FFF2-40B4-BE49-F238E27FC236}">
                <a16:creationId xmlns:a16="http://schemas.microsoft.com/office/drawing/2014/main" id="{084CA38F-0F01-7DC0-92E2-46568E988A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304325"/>
            <a:ext cx="12192000" cy="553675"/>
          </a:xfrm>
          <a:custGeom>
            <a:avLst/>
            <a:gdLst>
              <a:gd name="csX0" fmla="*/ 4001661 w 12192000"/>
              <a:gd name="csY0" fmla="*/ 0 h 553675"/>
              <a:gd name="csX1" fmla="*/ 11432448 w 12192000"/>
              <a:gd name="csY1" fmla="*/ 298823 h 553675"/>
              <a:gd name="csX2" fmla="*/ 12192000 w 12192000"/>
              <a:gd name="csY2" fmla="*/ 369668 h 553675"/>
              <a:gd name="csX3" fmla="*/ 12192000 w 12192000"/>
              <a:gd name="csY3" fmla="*/ 553675 h 553675"/>
              <a:gd name="csX4" fmla="*/ 0 w 12192000"/>
              <a:gd name="csY4" fmla="*/ 553675 h 553675"/>
              <a:gd name="csX5" fmla="*/ 0 w 12192000"/>
              <a:gd name="csY5" fmla="*/ 86450 h 553675"/>
              <a:gd name="csX6" fmla="*/ 547405 w 12192000"/>
              <a:gd name="csY6" fmla="*/ 61565 h 553675"/>
              <a:gd name="csX7" fmla="*/ 4001661 w 12192000"/>
              <a:gd name="csY7" fmla="*/ 0 h 553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553675">
                <a:moveTo>
                  <a:pt x="4001661" y="0"/>
                </a:moveTo>
                <a:cubicBezTo>
                  <a:pt x="6663979" y="0"/>
                  <a:pt x="9184523" y="107319"/>
                  <a:pt x="11432448" y="298823"/>
                </a:cubicBezTo>
                <a:lnTo>
                  <a:pt x="12192000" y="369668"/>
                </a:lnTo>
                <a:lnTo>
                  <a:pt x="12192000" y="553675"/>
                </a:lnTo>
                <a:lnTo>
                  <a:pt x="0" y="553675"/>
                </a:lnTo>
                <a:lnTo>
                  <a:pt x="0" y="86450"/>
                </a:lnTo>
                <a:lnTo>
                  <a:pt x="547405" y="61565"/>
                </a:lnTo>
                <a:cubicBezTo>
                  <a:pt x="1663161" y="21199"/>
                  <a:pt x="2818408" y="0"/>
                  <a:pt x="4001661" y="0"/>
                </a:cubicBezTo>
                <a:close/>
              </a:path>
            </a:pathLst>
          </a:custGeom>
          <a:solidFill>
            <a:srgbClr val="159B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4D25CA-E929-F536-E0D9-1D2EBEB07D2B}"/>
              </a:ext>
            </a:extLst>
          </p:cNvPr>
          <p:cNvSpPr txBox="1"/>
          <p:nvPr/>
        </p:nvSpPr>
        <p:spPr>
          <a:xfrm>
            <a:off x="636104" y="6469153"/>
            <a:ext cx="1356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9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49141D26-261A-6CE5-3ED1-9E3610700278}"/>
              </a:ext>
            </a:extLst>
          </p:cNvPr>
          <p:cNvSpPr txBox="1">
            <a:spLocks/>
          </p:cNvSpPr>
          <p:nvPr/>
        </p:nvSpPr>
        <p:spPr>
          <a:xfrm>
            <a:off x="636104" y="1665822"/>
            <a:ext cx="11144770" cy="455743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b="1" kern="100">
                <a:solidFill>
                  <a:srgbClr val="159B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week, be an empathy hero.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3000" b="1" kern="10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3000" b="1" kern="1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you:</a:t>
            </a:r>
          </a:p>
          <a:p>
            <a:pPr lvl="0" algn="l"/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👂 Listen carefully when someone is talking.</a:t>
            </a:r>
          </a:p>
          <a:p>
            <a:pPr lvl="0" algn="l"/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😊 Notice how others might be feeling.</a:t>
            </a:r>
          </a:p>
          <a:p>
            <a:pPr lvl="0" algn="l"/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🤝 Include someone who is on their own.</a:t>
            </a:r>
          </a:p>
          <a:p>
            <a:pPr lvl="0" algn="l"/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💬 Use kind words to help someone feel better.</a:t>
            </a:r>
          </a:p>
          <a:p>
            <a:pPr lvl="0" algn="l"/>
            <a:r>
              <a:rPr lang="en-GB" sz="3000">
                <a:solidFill>
                  <a:srgbClr val="4847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❤️ Stop and think: "How would I feel if that happened to me?"</a:t>
            </a:r>
            <a:endParaRPr lang="en-GB" sz="3000" b="1" kern="100">
              <a:solidFill>
                <a:srgbClr val="48474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5DFD45-1A54-144F-6022-688B1D6BDD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8734" y="539203"/>
            <a:ext cx="1585097" cy="18899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1A55BB-4D59-F268-8A98-9A5D2C6DC6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8422" y="2874438"/>
            <a:ext cx="1286367" cy="12863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2AF591-4663-2CB9-2B61-3AD931E172D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39" y="341034"/>
            <a:ext cx="154851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95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904C-C87C-0A97-838F-A226E95FC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51C787-6AB5-CA40-F297-ABED7DAC70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9" name="Free-form: Shape 18">
            <a:extLst>
              <a:ext uri="{FF2B5EF4-FFF2-40B4-BE49-F238E27FC236}">
                <a16:creationId xmlns:a16="http://schemas.microsoft.com/office/drawing/2014/main" id="{415B94EE-8FA2-2207-163F-43F36F0768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-1" y="343793"/>
            <a:ext cx="12192000" cy="5616331"/>
          </a:xfrm>
          <a:custGeom>
            <a:avLst/>
            <a:gdLst>
              <a:gd name="csX0" fmla="*/ 0 w 12192000"/>
              <a:gd name="csY0" fmla="*/ 0 h 3599180"/>
              <a:gd name="csX1" fmla="*/ 12192000 w 12192000"/>
              <a:gd name="csY1" fmla="*/ 0 h 3599180"/>
              <a:gd name="csX2" fmla="*/ 12192000 w 12192000"/>
              <a:gd name="csY2" fmla="*/ 3046653 h 3599180"/>
              <a:gd name="csX3" fmla="*/ 12027644 w 12192000"/>
              <a:gd name="csY3" fmla="*/ 3081650 h 3599180"/>
              <a:gd name="csX4" fmla="*/ 6369583 w 12192000"/>
              <a:gd name="csY4" fmla="*/ 3599180 h 3599180"/>
              <a:gd name="csX5" fmla="*/ 711521 w 12192000"/>
              <a:gd name="csY5" fmla="*/ 3081650 h 3599180"/>
              <a:gd name="csX6" fmla="*/ 0 w 12192000"/>
              <a:gd name="csY6" fmla="*/ 2922327 h 3599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0" h="3599180">
                <a:moveTo>
                  <a:pt x="0" y="0"/>
                </a:moveTo>
                <a:lnTo>
                  <a:pt x="12192000" y="0"/>
                </a:lnTo>
                <a:lnTo>
                  <a:pt x="12192000" y="3046653"/>
                </a:lnTo>
                <a:lnTo>
                  <a:pt x="12027644" y="3081650"/>
                </a:lnTo>
                <a:cubicBezTo>
                  <a:pt x="10412518" y="3408392"/>
                  <a:pt x="8465456" y="3599180"/>
                  <a:pt x="6369583" y="3599180"/>
                </a:cubicBezTo>
                <a:cubicBezTo>
                  <a:pt x="4273709" y="3599180"/>
                  <a:pt x="2326647" y="3408392"/>
                  <a:pt x="711521" y="3081650"/>
                </a:cubicBezTo>
                <a:lnTo>
                  <a:pt x="0" y="2922327"/>
                </a:lnTo>
                <a:close/>
              </a:path>
            </a:pathLst>
          </a:custGeom>
          <a:solidFill>
            <a:srgbClr val="AA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1A120-0927-CE66-F27C-53DD2E2F5A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1688"/>
            <a:ext cx="12192000" cy="64068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6C2DC6-46F5-C94C-6983-F416C6E54729}"/>
              </a:ext>
            </a:extLst>
          </p:cNvPr>
          <p:cNvSpPr txBox="1"/>
          <p:nvPr/>
        </p:nvSpPr>
        <p:spPr>
          <a:xfrm>
            <a:off x="636104" y="1795437"/>
            <a:ext cx="648079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>
              <a:lnSpc>
                <a:spcPct val="100000"/>
              </a:lnSpc>
            </a:pPr>
            <a:r>
              <a:rPr lang="en-GB" sz="4000" b="1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CLOSING:</a:t>
            </a:r>
          </a:p>
          <a:p>
            <a:pPr algn="l" fontAlgn="t">
              <a:lnSpc>
                <a:spcPct val="100000"/>
              </a:lnSpc>
            </a:pPr>
            <a:endParaRPr lang="en-GB" sz="3000" b="1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t">
              <a:lnSpc>
                <a:spcPct val="100000"/>
              </a:lnSpc>
            </a:pPr>
            <a:r>
              <a:rPr lang="en-GB" sz="3000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 we don't always know how someone else is feeling. Empathy means taking a moment to understand another person's experience and thinking about how we can help.</a:t>
            </a:r>
          </a:p>
          <a:p>
            <a:pPr algn="l" fontAlgn="t">
              <a:lnSpc>
                <a:spcPct val="100000"/>
              </a:lnSpc>
            </a:pPr>
            <a:endParaRPr lang="en-GB" sz="3000">
              <a:solidFill>
                <a:srgbClr val="F2F2F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t">
              <a:lnSpc>
                <a:spcPct val="100000"/>
              </a:lnSpc>
            </a:pPr>
            <a:r>
              <a:rPr lang="en-GB" sz="3000" b="1">
                <a:solidFill>
                  <a:srgbClr val="F2F2F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3000">
              <a:solidFill>
                <a:srgbClr val="159B8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DE24E4-82BE-8F70-4A73-2D91C2CB13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72" y="759309"/>
            <a:ext cx="1280271" cy="12132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728867-10AB-0F57-2A6A-BC7DBC697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2533" y="1820063"/>
            <a:ext cx="6029467" cy="5486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80F795-B144-D4CB-2969-01A3849A5C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8146" y="341093"/>
            <a:ext cx="2274005" cy="2121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2E61CF-6D29-D556-C3D8-6E373FBF08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128" y="1551141"/>
            <a:ext cx="1207113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7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RatedBy xmlns="http://schemas.microsoft.com/sharepoint/v3">
      <UserInfo>
        <DisplayName/>
        <AccountId xsi:nil="true"/>
        <AccountType/>
      </UserInfo>
    </RatedBy>
    <lcf76f155ced4ddcb4097134ff3c332f xmlns="c08b032f-9e00-415d-9c15-e247b3ec09db">
      <Terms xmlns="http://schemas.microsoft.com/office/infopath/2007/PartnerControls"/>
    </lcf76f155ced4ddcb4097134ff3c332f>
    <TaxCatchAll xmlns="80702035-83e4-4f4e-898a-6cc0c7e3ab77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3E065A9F46F846B77359383866DA7B" ma:contentTypeVersion="" ma:contentTypeDescription="Create a new document." ma:contentTypeScope="" ma:versionID="797cc54c3544d39b798b1f600f3e4632">
  <xsd:schema xmlns:xsd="http://www.w3.org/2001/XMLSchema" xmlns:xs="http://www.w3.org/2001/XMLSchema" xmlns:p="http://schemas.microsoft.com/office/2006/metadata/properties" xmlns:ns1="http://schemas.microsoft.com/sharepoint/v3" xmlns:ns2="a7637a19-367a-4688-a577-98d1b2f5287e" xmlns:ns3="c08b032f-9e00-415d-9c15-e247b3ec09db" xmlns:ns4="80702035-83e4-4f4e-898a-6cc0c7e3ab77" targetNamespace="http://schemas.microsoft.com/office/2006/metadata/properties" ma:root="true" ma:fieldsID="6a65111a88930c67046b97636b524336" ns1:_="" ns2:_="" ns3:_="" ns4:_="">
    <xsd:import namespace="http://schemas.microsoft.com/sharepoint/v3"/>
    <xsd:import namespace="a7637a19-367a-4688-a577-98d1b2f5287e"/>
    <xsd:import namespace="c08b032f-9e00-415d-9c15-e247b3ec09db"/>
    <xsd:import namespace="80702035-83e4-4f4e-898a-6cc0c7e3ab77"/>
    <xsd:element name="properties">
      <xsd:complexType>
        <xsd:sequence>
          <xsd:element name="documentManagement">
            <xsd:complexType>
              <xsd:all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8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9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10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11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12" nillable="true" ma:displayName="Number of Likes" ma:internalName="LikesCount">
      <xsd:simpleType>
        <xsd:restriction base="dms:Unknown"/>
      </xsd:simpleType>
    </xsd:element>
    <xsd:element name="LikedBy" ma:index="13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637a19-367a-4688-a577-98d1b2f5287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5" nillable="true" ma:displayName="Sharing Hint Hash" ma:internalName="SharingHintHash" ma:readOnly="true">
      <xsd:simpleType>
        <xsd:restriction base="dms:Text"/>
      </xsd:simple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7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8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b032f-9e00-415d-9c15-e247b3ec09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2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23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1" nillable="true" ma:taxonomy="true" ma:internalName="lcf76f155ced4ddcb4097134ff3c332f" ma:taxonomyFieldName="MediaServiceImageTags" ma:displayName="Image Tags" ma:readOnly="false" ma:fieldId="{5cf76f15-5ced-4ddc-b409-7134ff3c332f}" ma:taxonomyMulti="true" ma:sspId="b5400aad-a3f4-4bea-97d8-85ce61c1b3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3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02035-83e4-4f4e-898a-6cc0c7e3ab77" elementFormDefault="qualified">
    <xsd:import namespace="http://schemas.microsoft.com/office/2006/documentManagement/types"/>
    <xsd:import namespace="http://schemas.microsoft.com/office/infopath/2007/PartnerControls"/>
    <xsd:element name="TaxCatchAll" ma:index="32" nillable="true" ma:displayName="Taxonomy Catch All Column" ma:hidden="true" ma:list="{73041a45-58e0-4365-b532-a6b5112c4836}" ma:internalName="TaxCatchAll" ma:showField="CatchAllData" ma:web="80702035-83e4-4f4e-898a-6cc0c7e3a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AE7362-6F03-488E-ADA4-CF4EAA5EB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CD86E4-D894-4538-971C-C877D85A1301}">
  <ds:schemaRefs>
    <ds:schemaRef ds:uri="80702035-83e4-4f4e-898a-6cc0c7e3ab77"/>
    <ds:schemaRef ds:uri="c08b032f-9e00-415d-9c15-e247b3ec09db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F38FED9-EA48-4EBA-9A3C-443AF87D9ECE}">
  <ds:schemaRefs>
    <ds:schemaRef ds:uri="80702035-83e4-4f4e-898a-6cc0c7e3ab77"/>
    <ds:schemaRef ds:uri="a7637a19-367a-4688-a577-98d1b2f5287e"/>
    <ds:schemaRef ds:uri="c08b032f-9e00-415d-9c15-e247b3ec09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683</Words>
  <Application>Microsoft Office PowerPoint</Application>
  <PresentationFormat>Widescreen</PresentationFormat>
  <Paragraphs>81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Rubrik</vt:lpstr>
      <vt:lpstr>Rubrik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Lara Davis</dc:creator>
  <cp:lastModifiedBy>Helen Kettley</cp:lastModifiedBy>
  <cp:revision>1</cp:revision>
  <dcterms:created xsi:type="dcterms:W3CDTF">2019-09-09T19:49:42Z</dcterms:created>
  <dcterms:modified xsi:type="dcterms:W3CDTF">2026-09-28T08:22:07Z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0x0101006A3E065A9F46F846B77359383866DA7B</vt:lpwstr>
  </property>
</Properties>
</file>